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8" r:id="rId2"/>
  </p:sldMasterIdLst>
  <p:notesMasterIdLst>
    <p:notesMasterId r:id="rId15"/>
  </p:notesMasterIdLst>
  <p:sldIdLst>
    <p:sldId id="257" r:id="rId3"/>
    <p:sldId id="258" r:id="rId4"/>
    <p:sldId id="284" r:id="rId5"/>
    <p:sldId id="280" r:id="rId6"/>
    <p:sldId id="285" r:id="rId7"/>
    <p:sldId id="262" r:id="rId8"/>
    <p:sldId id="281" r:id="rId9"/>
    <p:sldId id="282" r:id="rId10"/>
    <p:sldId id="283" r:id="rId11"/>
    <p:sldId id="286" r:id="rId12"/>
    <p:sldId id="293" r:id="rId13"/>
    <p:sldId id="292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DFDFD"/>
    <a:srgbClr val="F2644C"/>
    <a:srgbClr val="FEFEFE"/>
    <a:srgbClr val="FCFCFC"/>
    <a:srgbClr val="FAFAF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80" d="100"/>
          <a:sy n="80" d="100"/>
        </p:scale>
        <p:origin x="60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C6893-B2FF-4FC9-828B-E51D12DD35FE}" type="datetimeFigureOut">
              <a:rPr lang="zh-CN" altLang="en-US" smtClean="0"/>
              <a:t>2019/11/14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DCA2B-51A2-41A2-A7E4-0961F8DD1A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758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87946-F38A-442D-8B4B-7C33473CC73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10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3724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5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054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636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42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075851" y="1999365"/>
            <a:ext cx="2099721" cy="209917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359647" y="1999365"/>
            <a:ext cx="2099721" cy="209917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5643442" y="1999365"/>
            <a:ext cx="2099721" cy="209917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7927238" y="1999365"/>
            <a:ext cx="2099721" cy="209917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37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2760469" y="3762240"/>
            <a:ext cx="2286595" cy="214471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9905405" y="3762240"/>
            <a:ext cx="2286595" cy="214471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7510957" y="1497707"/>
            <a:ext cx="2286595" cy="214471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9905405" y="1497707"/>
            <a:ext cx="2286595" cy="214471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5128492" y="1497707"/>
            <a:ext cx="2286595" cy="214471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5128492" y="3762240"/>
            <a:ext cx="2286595" cy="214471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08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770932" y="1938208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800">
                <a:ln>
                  <a:noFill/>
                </a:ln>
                <a:solidFill>
                  <a:schemeClr val="tx2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2511028" y="1938208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800">
                <a:ln>
                  <a:noFill/>
                </a:ln>
                <a:solidFill>
                  <a:schemeClr val="tx2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770932" y="3666554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800">
                <a:ln>
                  <a:noFill/>
                </a:ln>
                <a:solidFill>
                  <a:schemeClr val="tx2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511028" y="3666554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800">
                <a:ln>
                  <a:noFill/>
                </a:ln>
                <a:solidFill>
                  <a:schemeClr val="tx2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106090" y="1938208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800">
                <a:ln>
                  <a:noFill/>
                </a:ln>
                <a:solidFill>
                  <a:schemeClr val="tx2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9846185" y="1938208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800">
                <a:ln>
                  <a:noFill/>
                </a:ln>
                <a:solidFill>
                  <a:schemeClr val="tx2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106090" y="3666554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800">
                <a:ln>
                  <a:noFill/>
                </a:ln>
                <a:solidFill>
                  <a:schemeClr val="tx2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9846185" y="3666554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800">
                <a:ln>
                  <a:noFill/>
                </a:ln>
                <a:solidFill>
                  <a:schemeClr val="tx2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771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ehind the Sc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3713560" y="2773684"/>
            <a:ext cx="4702295" cy="296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60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093776" y="2489881"/>
            <a:ext cx="3005171" cy="18606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20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1402735" y="1935281"/>
            <a:ext cx="4031978" cy="2263140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9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6731357" y="1935281"/>
            <a:ext cx="4031978" cy="2263140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1944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046460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28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84" r:id="rId2"/>
    <p:sldLayoutId id="2147483661" r:id="rId3"/>
    <p:sldLayoutId id="2147483663" r:id="rId4"/>
    <p:sldLayoutId id="2147483664" r:id="rId5"/>
    <p:sldLayoutId id="2147483679" r:id="rId6"/>
    <p:sldLayoutId id="2147483681" r:id="rId7"/>
    <p:sldLayoutId id="2147483682" r:id="rId8"/>
    <p:sldLayoutId id="2147483683" r:id="rId9"/>
    <p:sldLayoutId id="2147483685" r:id="rId10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083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08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800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683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3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7083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3965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3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3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3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zh-CN/docs/Web/API/GlobalFetch/fetch#%E5%8F%82%E6%95%B0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Oval 65_1"/>
          <p:cNvSpPr/>
          <p:nvPr/>
        </p:nvSpPr>
        <p:spPr>
          <a:xfrm>
            <a:off x="3449224" y="767937"/>
            <a:ext cx="5293552" cy="5293552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156299" y="1458005"/>
            <a:ext cx="3879396" cy="169277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000" b="1" noProof="0" dirty="0" err="1" smtClean="0">
                <a:solidFill>
                  <a:schemeClr val="accent1"/>
                </a:solidFill>
                <a:cs typeface="+mn-ea"/>
                <a:sym typeface="+mn-lt"/>
              </a:rPr>
              <a:t>Vue</a:t>
            </a:r>
            <a:r>
              <a:rPr lang="zh-CN" altLang="en-US" sz="8000" b="1" noProof="0" dirty="0" smtClean="0">
                <a:solidFill>
                  <a:schemeClr val="accent1"/>
                </a:solidFill>
                <a:cs typeface="+mn-ea"/>
                <a:sym typeface="+mn-lt"/>
              </a:rPr>
              <a:t>项目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204809" y="3002196"/>
            <a:ext cx="3847465" cy="82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cs typeface="+mn-ea"/>
                <a:sym typeface="+mn-lt"/>
              </a:rPr>
              <a:t>Huawei</a:t>
            </a:r>
            <a:r>
              <a:rPr kumimoji="0" lang="zh-CN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cs typeface="+mn-ea"/>
                <a:sym typeface="+mn-lt"/>
              </a:rPr>
              <a:t>官方商城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5004579" y="4473248"/>
            <a:ext cx="2182836" cy="491319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chemeClr val="bg2"/>
                </a:solidFill>
                <a:cs typeface="+mn-ea"/>
                <a:sym typeface="+mn-lt"/>
              </a:rPr>
              <a:t>指导老师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lang="en-US" altLang="zh-CN" sz="1600" noProof="0" dirty="0" smtClean="0">
                <a:solidFill>
                  <a:schemeClr val="bg2"/>
                </a:solidFill>
                <a:cs typeface="+mn-ea"/>
                <a:sym typeface="+mn-lt"/>
              </a:rPr>
              <a:t>Gavin Xu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矩形 3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204809" y="3532980"/>
            <a:ext cx="3782382" cy="44424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717740" y="4222241"/>
            <a:ext cx="874644" cy="0"/>
            <a:chOff x="5625548" y="3867892"/>
            <a:chExt cx="874644" cy="0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102297" y="5158849"/>
            <a:ext cx="1987400" cy="491319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cs typeface="+mn-ea"/>
                <a:sym typeface="+mn-lt"/>
              </a:rPr>
              <a:t>答辩人：</a:t>
            </a:r>
            <a:r>
              <a:rPr lang="zh-CN" altLang="en-US" sz="1400" noProof="0" dirty="0" smtClean="0">
                <a:solidFill>
                  <a:schemeClr val="bg2"/>
                </a:solidFill>
                <a:cs typeface="+mn-ea"/>
                <a:sym typeface="+mn-lt"/>
              </a:rPr>
              <a:t>李烜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85591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49"/>
          <p:cNvSpPr txBox="1"/>
          <p:nvPr/>
        </p:nvSpPr>
        <p:spPr>
          <a:xfrm>
            <a:off x="1144254" y="676764"/>
            <a:ext cx="7013610" cy="393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400" b="1" dirty="0" smtClean="0">
                <a:solidFill>
                  <a:schemeClr val="tx2"/>
                </a:solidFill>
                <a:cs typeface="+mn-ea"/>
                <a:sym typeface="+mn-lt"/>
              </a:rPr>
              <a:t>模拟数据加载</a:t>
            </a:r>
            <a:endParaRPr 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42" name="Rectangle 51"/>
          <p:cNvSpPr/>
          <p:nvPr/>
        </p:nvSpPr>
        <p:spPr>
          <a:xfrm>
            <a:off x="935907" y="559459"/>
            <a:ext cx="70970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737" y="1187511"/>
            <a:ext cx="5021263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737" y="2217738"/>
            <a:ext cx="4329113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09" y="3314700"/>
            <a:ext cx="601345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7003" y="4431229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也可以在用下面这种方式使用，这样就需要在定义的每一个接口里面写</a:t>
            </a:r>
            <a:r>
              <a:rPr lang="en-US" altLang="zh-CN" sz="1400" dirty="0" smtClean="0"/>
              <a:t>fetch</a:t>
            </a:r>
            <a:r>
              <a:rPr lang="zh-CN" altLang="en-US" sz="1400" dirty="0" smtClean="0"/>
              <a:t>方法：</a:t>
            </a:r>
            <a:endParaRPr lang="zh-CN" altLang="en-US" sz="1400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059" y="4954449"/>
            <a:ext cx="3429000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8284" y="1221819"/>
            <a:ext cx="669607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       当</a:t>
            </a:r>
            <a:r>
              <a:rPr lang="zh-CN" altLang="en-US" sz="1400" dirty="0"/>
              <a:t>接收到一个代表错误的 </a:t>
            </a:r>
            <a:r>
              <a:rPr lang="en-US" altLang="zh-CN" sz="1400" dirty="0"/>
              <a:t>HTTP </a:t>
            </a:r>
            <a:r>
              <a:rPr lang="zh-CN" altLang="en-US" sz="1400" dirty="0"/>
              <a:t>状态码时，从 </a:t>
            </a:r>
            <a:r>
              <a:rPr lang="en-US" altLang="zh-CN" sz="1400" dirty="0"/>
              <a:t>fetch()</a:t>
            </a:r>
            <a:r>
              <a:rPr lang="zh-CN" altLang="en-US" sz="1400" dirty="0"/>
              <a:t>返回的 </a:t>
            </a:r>
            <a:r>
              <a:rPr lang="en-US" altLang="zh-CN" sz="1400" dirty="0"/>
              <a:t>Promise </a:t>
            </a:r>
            <a:r>
              <a:rPr lang="zh-CN" altLang="en-US" sz="1400" dirty="0"/>
              <a:t>不会被标记为 </a:t>
            </a:r>
            <a:r>
              <a:rPr lang="en-US" altLang="zh-CN" sz="1400" dirty="0"/>
              <a:t>reject</a:t>
            </a:r>
            <a:r>
              <a:rPr lang="zh-CN" altLang="en-US" sz="1400" dirty="0"/>
              <a:t>， 即使该 </a:t>
            </a:r>
            <a:r>
              <a:rPr lang="en-US" altLang="zh-CN" sz="1400" dirty="0"/>
              <a:t>HTTP </a:t>
            </a:r>
            <a:r>
              <a:rPr lang="zh-CN" altLang="en-US" sz="1400" dirty="0"/>
              <a:t>响应的状态码是 </a:t>
            </a:r>
            <a:r>
              <a:rPr lang="en-US" altLang="zh-CN" sz="1400" dirty="0"/>
              <a:t>404 </a:t>
            </a:r>
            <a:r>
              <a:rPr lang="zh-CN" altLang="en-US" sz="1400" dirty="0"/>
              <a:t>或 </a:t>
            </a:r>
            <a:r>
              <a:rPr lang="en-US" altLang="zh-CN" sz="1400" dirty="0"/>
              <a:t>500</a:t>
            </a:r>
            <a:r>
              <a:rPr lang="zh-CN" altLang="en-US" sz="1400" dirty="0"/>
              <a:t>。相反，它会将 </a:t>
            </a:r>
            <a:r>
              <a:rPr lang="en-US" altLang="zh-CN" sz="1400" dirty="0"/>
              <a:t>Promise </a:t>
            </a:r>
            <a:r>
              <a:rPr lang="zh-CN" altLang="en-US" sz="1400" dirty="0"/>
              <a:t>状态标记为 </a:t>
            </a:r>
            <a:r>
              <a:rPr lang="en-US" altLang="zh-CN" sz="1400" dirty="0"/>
              <a:t>resolve </a:t>
            </a:r>
            <a:r>
              <a:rPr lang="zh-CN" altLang="en-US" sz="1400" dirty="0"/>
              <a:t>（但是会将 </a:t>
            </a:r>
            <a:r>
              <a:rPr lang="en-US" altLang="zh-CN" sz="1400" dirty="0"/>
              <a:t>resolve </a:t>
            </a:r>
            <a:r>
              <a:rPr lang="zh-CN" altLang="en-US" sz="1400" dirty="0"/>
              <a:t>的返回值的 </a:t>
            </a:r>
            <a:r>
              <a:rPr lang="en-US" altLang="zh-CN" sz="1400" dirty="0"/>
              <a:t>ok </a:t>
            </a:r>
            <a:r>
              <a:rPr lang="zh-CN" altLang="en-US" sz="1400" dirty="0"/>
              <a:t>属性设置为 </a:t>
            </a:r>
            <a:r>
              <a:rPr lang="en-US" altLang="zh-CN" sz="1400" dirty="0"/>
              <a:t>false </a:t>
            </a:r>
            <a:r>
              <a:rPr lang="zh-CN" altLang="en-US" sz="1400" dirty="0"/>
              <a:t>），仅当网络故障时或请求被阻止时，才会标记为 </a:t>
            </a:r>
            <a:r>
              <a:rPr lang="en-US" altLang="zh-CN" sz="1400" dirty="0"/>
              <a:t>reject</a:t>
            </a:r>
            <a:r>
              <a:rPr lang="zh-CN" altLang="en-US" sz="1400" dirty="0"/>
              <a:t>。</a:t>
            </a:r>
          </a:p>
          <a:p>
            <a:r>
              <a:rPr lang="zh-CN" altLang="en-US" sz="1400" dirty="0" smtClean="0"/>
              <a:t>       默认</a:t>
            </a:r>
            <a:r>
              <a:rPr lang="zh-CN" altLang="en-US" sz="1400" dirty="0"/>
              <a:t>情况下，</a:t>
            </a:r>
            <a:r>
              <a:rPr lang="en-US" altLang="zh-CN" sz="1400" dirty="0"/>
              <a:t>fetch </a:t>
            </a:r>
            <a:r>
              <a:rPr lang="zh-CN" altLang="en-US" sz="1400" dirty="0"/>
              <a:t>不会从服务端发送或接收任何 </a:t>
            </a:r>
            <a:r>
              <a:rPr lang="en-US" altLang="zh-CN" sz="1400" dirty="0"/>
              <a:t>cookies, </a:t>
            </a:r>
            <a:r>
              <a:rPr lang="zh-CN" altLang="en-US" sz="1400" dirty="0"/>
              <a:t>如果站点依赖于用户 </a:t>
            </a:r>
            <a:r>
              <a:rPr lang="en-US" altLang="zh-CN" sz="1400" dirty="0"/>
              <a:t>session</a:t>
            </a:r>
            <a:r>
              <a:rPr lang="zh-CN" altLang="en-US" sz="1400" dirty="0"/>
              <a:t>，则会导致未经认证的请求（要发送 </a:t>
            </a:r>
            <a:r>
              <a:rPr lang="en-US" altLang="zh-CN" sz="1400" dirty="0"/>
              <a:t>cookies</a:t>
            </a:r>
            <a:r>
              <a:rPr lang="zh-CN" altLang="en-US" sz="1400" dirty="0"/>
              <a:t>，必须设置 </a:t>
            </a:r>
            <a:r>
              <a:rPr lang="en-US" altLang="zh-CN" sz="1400" dirty="0">
                <a:hlinkClick r:id="rId8"/>
              </a:rPr>
              <a:t>credentials</a:t>
            </a:r>
            <a:r>
              <a:rPr lang="zh-CN" altLang="en-US" sz="1400" dirty="0"/>
              <a:t> 选项）。自从</a:t>
            </a:r>
            <a:r>
              <a:rPr lang="en-US" altLang="zh-CN" sz="1400" dirty="0"/>
              <a:t>2017</a:t>
            </a:r>
            <a:r>
              <a:rPr lang="zh-CN" altLang="en-US" sz="1400" dirty="0"/>
              <a:t>年</a:t>
            </a:r>
            <a:r>
              <a:rPr lang="en-US" altLang="zh-CN" sz="1400" dirty="0"/>
              <a:t>8</a:t>
            </a:r>
            <a:r>
              <a:rPr lang="zh-CN" altLang="en-US" sz="1400" dirty="0"/>
              <a:t>月</a:t>
            </a:r>
            <a:r>
              <a:rPr lang="en-US" altLang="zh-CN" sz="1400" dirty="0"/>
              <a:t>25</a:t>
            </a:r>
            <a:r>
              <a:rPr lang="zh-CN" altLang="en-US" sz="1400" dirty="0"/>
              <a:t>日后，默认的</a:t>
            </a:r>
            <a:r>
              <a:rPr lang="en-US" altLang="zh-CN" sz="1400" dirty="0"/>
              <a:t>credentials</a:t>
            </a:r>
            <a:r>
              <a:rPr lang="zh-CN" altLang="en-US" sz="1400" dirty="0"/>
              <a:t>政策变更为</a:t>
            </a:r>
            <a:r>
              <a:rPr lang="en-US" altLang="zh-CN" sz="1400" dirty="0"/>
              <a:t>same-</a:t>
            </a:r>
            <a:r>
              <a:rPr lang="en-US" altLang="zh-CN" sz="1400" dirty="0" err="1"/>
              <a:t>originFirefox</a:t>
            </a:r>
            <a:r>
              <a:rPr lang="zh-CN" altLang="en-US" sz="1400" dirty="0"/>
              <a:t>也在</a:t>
            </a:r>
            <a:r>
              <a:rPr lang="en-US" altLang="zh-CN" sz="1400" dirty="0"/>
              <a:t>61.0b13</a:t>
            </a:r>
            <a:r>
              <a:rPr lang="zh-CN" altLang="en-US" sz="1400" dirty="0"/>
              <a:t>中改变默认值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10655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7775" y="475578"/>
            <a:ext cx="451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学习心得</a:t>
            </a:r>
            <a:endParaRPr lang="zh-CN" altLang="en-US" sz="2400" b="1" dirty="0"/>
          </a:p>
        </p:txBody>
      </p:sp>
      <p:sp>
        <p:nvSpPr>
          <p:cNvPr id="5" name="Rectangle 51"/>
          <p:cNvSpPr/>
          <p:nvPr/>
        </p:nvSpPr>
        <p:spPr>
          <a:xfrm>
            <a:off x="1023154" y="245433"/>
            <a:ext cx="70970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1148" y="3288467"/>
            <a:ext cx="86010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      这次的项目我做的相对比较简单，还有很多功能没能实现，因为在逻辑思维能力上还有所</a:t>
            </a:r>
            <a:r>
              <a:rPr lang="zh-CN" altLang="en-US" sz="1600" smtClean="0"/>
              <a:t>欠缺</a:t>
            </a:r>
            <a:r>
              <a:rPr lang="zh-CN" altLang="en-US" sz="1600" smtClean="0"/>
              <a:t>，不过通过这次的小项目也学会了很多东西，实质上很多</a:t>
            </a:r>
            <a:r>
              <a:rPr lang="zh-CN" altLang="en-US" sz="1600" dirty="0" smtClean="0"/>
              <a:t>技术是非常需要自己上手去研究和思考的，更重要的是要有一定的逻辑思维能力，总而言之，每个知识模块不仅需要足够的理解，更需要用自己的想法表达并实现，因此还需要继续努力。</a:t>
            </a:r>
            <a:endParaRPr lang="zh-CN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1581149" y="1537832"/>
            <a:ext cx="8277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        项目用到了第三方插件</a:t>
            </a:r>
            <a:r>
              <a:rPr lang="en-US" altLang="zh-CN" sz="1600" dirty="0" err="1" smtClean="0"/>
              <a:t>swiper</a:t>
            </a:r>
            <a:r>
              <a:rPr lang="zh-CN" altLang="en-US" sz="1600" dirty="0" smtClean="0"/>
              <a:t>、</a:t>
            </a:r>
            <a:r>
              <a:rPr lang="en-US" altLang="zh-CN" sz="1600" dirty="0" err="1" smtClean="0"/>
              <a:t>vant</a:t>
            </a:r>
            <a:r>
              <a:rPr lang="zh-CN" altLang="en-US" sz="1600" dirty="0" smtClean="0"/>
              <a:t>第三方组件库，使用时间总线进行父子传值，使用三目运算设置导航栏的样式等，在后面项目调试的过程中也出现了很多问题，比如图片加载不正确、</a:t>
            </a:r>
            <a:r>
              <a:rPr lang="en-US" altLang="zh-CN" sz="1600" dirty="0" err="1" smtClean="0"/>
              <a:t>swiper</a:t>
            </a:r>
            <a:r>
              <a:rPr lang="zh-CN" altLang="en-US" sz="1600" dirty="0" smtClean="0"/>
              <a:t>组件引用出现冲突、</a:t>
            </a:r>
            <a:r>
              <a:rPr lang="en-US" altLang="zh-CN" sz="1600" dirty="0" err="1" smtClean="0"/>
              <a:t>vant</a:t>
            </a:r>
            <a:r>
              <a:rPr lang="zh-CN" altLang="en-US" sz="1600" dirty="0" smtClean="0"/>
              <a:t>组件引用出现错误等，但好在最后都将这些问题解决了。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260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5824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zh-CN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分享人：李 烜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3200" spc="200" dirty="0" smtClean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谢谢聆听</a:t>
            </a:r>
            <a:endParaRPr lang="zh-CN" altLang="en-US" sz="2800" spc="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 descr="D:\Google\157370000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238" y="3921022"/>
            <a:ext cx="2203553" cy="220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83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65_1"/>
          <p:cNvSpPr/>
          <p:nvPr/>
        </p:nvSpPr>
        <p:spPr>
          <a:xfrm>
            <a:off x="5091978" y="729673"/>
            <a:ext cx="2008044" cy="2008044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42002" y="950229"/>
            <a:ext cx="1107996" cy="751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目录</a:t>
            </a:r>
          </a:p>
        </p:txBody>
      </p:sp>
      <p:sp>
        <p:nvSpPr>
          <p:cNvPr id="4" name="矩形 3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710545" y="1747982"/>
            <a:ext cx="2770910" cy="533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cs typeface="+mn-ea"/>
                <a:sym typeface="+mn-lt"/>
              </a:rPr>
              <a:t>CONTNETS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5658678" y="1747982"/>
            <a:ext cx="874644" cy="0"/>
            <a:chOff x="5625548" y="3867892"/>
            <a:chExt cx="874644" cy="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矩形 9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067364" y="4126301"/>
            <a:ext cx="550606" cy="550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24447" y="4126301"/>
            <a:ext cx="48013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 smtClean="0">
                <a:solidFill>
                  <a:schemeClr val="tx2"/>
                </a:solidFill>
                <a:cs typeface="+mn-ea"/>
                <a:sym typeface="+mn-lt"/>
              </a:rPr>
              <a:t>项目需求分析、建立项目结构的设计思路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067364" y="5368905"/>
            <a:ext cx="550606" cy="550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24447" y="5368904"/>
            <a:ext cx="19800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2000" b="1" dirty="0">
                <a:solidFill>
                  <a:schemeClr val="tx2"/>
                </a:solidFill>
                <a:cs typeface="+mn-ea"/>
                <a:sym typeface="+mn-lt"/>
              </a:rPr>
              <a:t>项目</a:t>
            </a:r>
            <a:r>
              <a:rPr lang="zh-CN" altLang="en-US" sz="2000" b="1" dirty="0" smtClean="0">
                <a:solidFill>
                  <a:schemeClr val="tx2"/>
                </a:solidFill>
                <a:cs typeface="+mn-ea"/>
                <a:sym typeface="+mn-lt"/>
              </a:rPr>
              <a:t>调试与运行</a:t>
            </a:r>
            <a:endParaRPr lang="zh-CN" altLang="en-US" sz="20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020903" y="4126301"/>
            <a:ext cx="550606" cy="550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777986" y="4126301"/>
            <a:ext cx="37753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noProof="0" dirty="0" smtClean="0">
                <a:solidFill>
                  <a:schemeClr val="tx2"/>
                </a:solidFill>
                <a:cs typeface="+mn-ea"/>
                <a:sym typeface="+mn-lt"/>
              </a:rPr>
              <a:t>完成静态页面以及实现逻辑功能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020903" y="5368905"/>
            <a:ext cx="550606" cy="550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04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777986" y="5368905"/>
            <a:ext cx="1210588" cy="458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noProof="0" dirty="0" smtClean="0">
                <a:solidFill>
                  <a:schemeClr val="tx2"/>
                </a:solidFill>
                <a:cs typeface="+mn-ea"/>
                <a:sym typeface="+mn-lt"/>
              </a:rPr>
              <a:t>学习心得</a:t>
            </a:r>
            <a:endParaRPr lang="en-US" altLang="zh-CN" sz="2000" b="1" noProof="0" dirty="0" smtClean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82060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New Macbook Silve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574" y="2459811"/>
            <a:ext cx="6090661" cy="3567763"/>
          </a:xfrm>
          <a:prstGeom prst="rect">
            <a:avLst/>
          </a:prstGeom>
        </p:spPr>
      </p:pic>
      <p:sp>
        <p:nvSpPr>
          <p:cNvPr id="85" name="Oval 84"/>
          <p:cNvSpPr/>
          <p:nvPr/>
        </p:nvSpPr>
        <p:spPr>
          <a:xfrm>
            <a:off x="8910004" y="3041899"/>
            <a:ext cx="472624" cy="472748"/>
          </a:xfrm>
          <a:prstGeom prst="ellipse">
            <a:avLst/>
          </a:prstGeom>
          <a:solidFill>
            <a:schemeClr val="accent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8910004" y="3751228"/>
            <a:ext cx="472624" cy="472748"/>
          </a:xfrm>
          <a:prstGeom prst="ellipse">
            <a:avLst/>
          </a:prstGeom>
          <a:solidFill>
            <a:schemeClr val="accent2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8910004" y="4523576"/>
            <a:ext cx="472624" cy="472748"/>
          </a:xfrm>
          <a:prstGeom prst="ellipse">
            <a:avLst/>
          </a:prstGeom>
          <a:solidFill>
            <a:schemeClr val="accent3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8910004" y="5232906"/>
            <a:ext cx="472624" cy="472748"/>
          </a:xfrm>
          <a:prstGeom prst="ellipse">
            <a:avLst/>
          </a:prstGeom>
          <a:solidFill>
            <a:schemeClr val="accent4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8" name="Freeform 211"/>
          <p:cNvSpPr>
            <a:spLocks noEditPoints="1"/>
          </p:cNvSpPr>
          <p:nvPr/>
        </p:nvSpPr>
        <p:spPr bwMode="auto">
          <a:xfrm>
            <a:off x="9037200" y="3160653"/>
            <a:ext cx="214303" cy="212685"/>
          </a:xfrm>
          <a:custGeom>
            <a:avLst/>
            <a:gdLst/>
            <a:ahLst/>
            <a:cxnLst>
              <a:cxn ang="0">
                <a:pos x="58" y="50"/>
              </a:cxn>
              <a:cxn ang="0">
                <a:pos x="51" y="58"/>
              </a:cxn>
              <a:cxn ang="0">
                <a:pos x="7" y="58"/>
              </a:cxn>
              <a:cxn ang="0">
                <a:pos x="0" y="50"/>
              </a:cxn>
              <a:cxn ang="0">
                <a:pos x="0" y="7"/>
              </a:cxn>
              <a:cxn ang="0">
                <a:pos x="7" y="0"/>
              </a:cxn>
              <a:cxn ang="0">
                <a:pos x="51" y="0"/>
              </a:cxn>
              <a:cxn ang="0">
                <a:pos x="58" y="7"/>
              </a:cxn>
              <a:cxn ang="0">
                <a:pos x="58" y="50"/>
              </a:cxn>
              <a:cxn ang="0">
                <a:pos x="51" y="24"/>
              </a:cxn>
              <a:cxn ang="0">
                <a:pos x="46" y="24"/>
              </a:cxn>
              <a:cxn ang="0">
                <a:pos x="47" y="29"/>
              </a:cxn>
              <a:cxn ang="0">
                <a:pos x="29" y="47"/>
              </a:cxn>
              <a:cxn ang="0">
                <a:pos x="11" y="29"/>
              </a:cxn>
              <a:cxn ang="0">
                <a:pos x="12" y="24"/>
              </a:cxn>
              <a:cxn ang="0">
                <a:pos x="6" y="24"/>
              </a:cxn>
              <a:cxn ang="0">
                <a:pos x="6" y="49"/>
              </a:cxn>
              <a:cxn ang="0">
                <a:pos x="9" y="51"/>
              </a:cxn>
              <a:cxn ang="0">
                <a:pos x="49" y="51"/>
              </a:cxn>
              <a:cxn ang="0">
                <a:pos x="51" y="49"/>
              </a:cxn>
              <a:cxn ang="0">
                <a:pos x="51" y="24"/>
              </a:cxn>
              <a:cxn ang="0">
                <a:pos x="29" y="17"/>
              </a:cxn>
              <a:cxn ang="0">
                <a:pos x="17" y="29"/>
              </a:cxn>
              <a:cxn ang="0">
                <a:pos x="29" y="40"/>
              </a:cxn>
              <a:cxn ang="0">
                <a:pos x="41" y="29"/>
              </a:cxn>
              <a:cxn ang="0">
                <a:pos x="29" y="17"/>
              </a:cxn>
              <a:cxn ang="0">
                <a:pos x="51" y="9"/>
              </a:cxn>
              <a:cxn ang="0">
                <a:pos x="49" y="6"/>
              </a:cxn>
              <a:cxn ang="0">
                <a:pos x="42" y="6"/>
              </a:cxn>
              <a:cxn ang="0">
                <a:pos x="40" y="9"/>
              </a:cxn>
              <a:cxn ang="0">
                <a:pos x="40" y="15"/>
              </a:cxn>
              <a:cxn ang="0">
                <a:pos x="42" y="18"/>
              </a:cxn>
              <a:cxn ang="0">
                <a:pos x="49" y="18"/>
              </a:cxn>
              <a:cxn ang="0">
                <a:pos x="51" y="15"/>
              </a:cxn>
              <a:cxn ang="0">
                <a:pos x="51" y="9"/>
              </a:cxn>
            </a:cxnLst>
            <a:rect l="0" t="0" r="r" b="b"/>
            <a:pathLst>
              <a:path w="58" h="58">
                <a:moveTo>
                  <a:pt x="58" y="50"/>
                </a:moveTo>
                <a:cubicBezTo>
                  <a:pt x="58" y="54"/>
                  <a:pt x="55" y="58"/>
                  <a:pt x="51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3" y="58"/>
                  <a:pt x="0" y="54"/>
                  <a:pt x="0" y="5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5" y="0"/>
                  <a:pt x="58" y="3"/>
                  <a:pt x="58" y="7"/>
                </a:cubicBezTo>
                <a:lnTo>
                  <a:pt x="58" y="50"/>
                </a:lnTo>
                <a:close/>
                <a:moveTo>
                  <a:pt x="51" y="24"/>
                </a:moveTo>
                <a:cubicBezTo>
                  <a:pt x="46" y="24"/>
                  <a:pt x="46" y="24"/>
                  <a:pt x="46" y="24"/>
                </a:cubicBezTo>
                <a:cubicBezTo>
                  <a:pt x="47" y="26"/>
                  <a:pt x="47" y="27"/>
                  <a:pt x="47" y="29"/>
                </a:cubicBezTo>
                <a:cubicBezTo>
                  <a:pt x="47" y="39"/>
                  <a:pt x="39" y="47"/>
                  <a:pt x="29" y="47"/>
                </a:cubicBezTo>
                <a:cubicBezTo>
                  <a:pt x="19" y="47"/>
                  <a:pt x="11" y="39"/>
                  <a:pt x="11" y="29"/>
                </a:cubicBezTo>
                <a:cubicBezTo>
                  <a:pt x="11" y="27"/>
                  <a:pt x="11" y="26"/>
                  <a:pt x="12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49"/>
                  <a:pt x="6" y="49"/>
                  <a:pt x="6" y="49"/>
                </a:cubicBezTo>
                <a:cubicBezTo>
                  <a:pt x="6" y="50"/>
                  <a:pt x="7" y="51"/>
                  <a:pt x="9" y="51"/>
                </a:cubicBezTo>
                <a:cubicBezTo>
                  <a:pt x="49" y="51"/>
                  <a:pt x="49" y="51"/>
                  <a:pt x="49" y="51"/>
                </a:cubicBezTo>
                <a:cubicBezTo>
                  <a:pt x="50" y="51"/>
                  <a:pt x="51" y="50"/>
                  <a:pt x="51" y="49"/>
                </a:cubicBezTo>
                <a:lnTo>
                  <a:pt x="51" y="24"/>
                </a:lnTo>
                <a:close/>
                <a:moveTo>
                  <a:pt x="29" y="17"/>
                </a:moveTo>
                <a:cubicBezTo>
                  <a:pt x="23" y="17"/>
                  <a:pt x="17" y="22"/>
                  <a:pt x="17" y="29"/>
                </a:cubicBezTo>
                <a:cubicBezTo>
                  <a:pt x="17" y="35"/>
                  <a:pt x="23" y="40"/>
                  <a:pt x="29" y="40"/>
                </a:cubicBezTo>
                <a:cubicBezTo>
                  <a:pt x="35" y="40"/>
                  <a:pt x="41" y="35"/>
                  <a:pt x="41" y="29"/>
                </a:cubicBezTo>
                <a:cubicBezTo>
                  <a:pt x="41" y="22"/>
                  <a:pt x="35" y="17"/>
                  <a:pt x="29" y="17"/>
                </a:cubicBezTo>
                <a:close/>
                <a:moveTo>
                  <a:pt x="51" y="9"/>
                </a:moveTo>
                <a:cubicBezTo>
                  <a:pt x="51" y="7"/>
                  <a:pt x="50" y="6"/>
                  <a:pt x="49" y="6"/>
                </a:cubicBezTo>
                <a:cubicBezTo>
                  <a:pt x="42" y="6"/>
                  <a:pt x="42" y="6"/>
                  <a:pt x="42" y="6"/>
                </a:cubicBezTo>
                <a:cubicBezTo>
                  <a:pt x="41" y="6"/>
                  <a:pt x="40" y="7"/>
                  <a:pt x="40" y="9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6"/>
                  <a:pt x="41" y="18"/>
                  <a:pt x="42" y="18"/>
                </a:cubicBezTo>
                <a:cubicBezTo>
                  <a:pt x="49" y="18"/>
                  <a:pt x="49" y="18"/>
                  <a:pt x="49" y="18"/>
                </a:cubicBezTo>
                <a:cubicBezTo>
                  <a:pt x="50" y="18"/>
                  <a:pt x="51" y="16"/>
                  <a:pt x="51" y="15"/>
                </a:cubicBezTo>
                <a:lnTo>
                  <a:pt x="51" y="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cs typeface="+mn-ea"/>
              <a:sym typeface="+mn-lt"/>
            </a:endParaRPr>
          </a:p>
        </p:txBody>
      </p:sp>
      <p:sp>
        <p:nvSpPr>
          <p:cNvPr id="99" name="Freeform 14"/>
          <p:cNvSpPr>
            <a:spLocks noEditPoints="1"/>
          </p:cNvSpPr>
          <p:nvPr/>
        </p:nvSpPr>
        <p:spPr bwMode="auto">
          <a:xfrm>
            <a:off x="9019702" y="3883086"/>
            <a:ext cx="261307" cy="201084"/>
          </a:xfrm>
          <a:custGeom>
            <a:avLst/>
            <a:gdLst/>
            <a:ahLst/>
            <a:cxnLst>
              <a:cxn ang="0">
                <a:pos x="78" y="47"/>
              </a:cxn>
              <a:cxn ang="0">
                <a:pos x="76" y="48"/>
              </a:cxn>
              <a:cxn ang="0">
                <a:pos x="73" y="48"/>
              </a:cxn>
              <a:cxn ang="0">
                <a:pos x="73" y="53"/>
              </a:cxn>
              <a:cxn ang="0">
                <a:pos x="65" y="60"/>
              </a:cxn>
              <a:cxn ang="0">
                <a:pos x="58" y="53"/>
              </a:cxn>
              <a:cxn ang="0">
                <a:pos x="58" y="48"/>
              </a:cxn>
              <a:cxn ang="0">
                <a:pos x="19" y="48"/>
              </a:cxn>
              <a:cxn ang="0">
                <a:pos x="19" y="53"/>
              </a:cxn>
              <a:cxn ang="0">
                <a:pos x="12" y="60"/>
              </a:cxn>
              <a:cxn ang="0">
                <a:pos x="5" y="53"/>
              </a:cxn>
              <a:cxn ang="0">
                <a:pos x="5" y="48"/>
              </a:cxn>
              <a:cxn ang="0">
                <a:pos x="1" y="48"/>
              </a:cxn>
              <a:cxn ang="0">
                <a:pos x="0" y="47"/>
              </a:cxn>
              <a:cxn ang="0">
                <a:pos x="0" y="32"/>
              </a:cxn>
              <a:cxn ang="0">
                <a:pos x="8" y="24"/>
              </a:cxn>
              <a:cxn ang="0">
                <a:pos x="9" y="24"/>
              </a:cxn>
              <a:cxn ang="0">
                <a:pos x="13" y="8"/>
              </a:cxn>
              <a:cxn ang="0">
                <a:pos x="24" y="0"/>
              </a:cxn>
              <a:cxn ang="0">
                <a:pos x="53" y="0"/>
              </a:cxn>
              <a:cxn ang="0">
                <a:pos x="64" y="8"/>
              </a:cxn>
              <a:cxn ang="0">
                <a:pos x="68" y="24"/>
              </a:cxn>
              <a:cxn ang="0">
                <a:pos x="69" y="24"/>
              </a:cxn>
              <a:cxn ang="0">
                <a:pos x="78" y="32"/>
              </a:cxn>
              <a:cxn ang="0">
                <a:pos x="78" y="47"/>
              </a:cxn>
              <a:cxn ang="0">
                <a:pos x="12" y="30"/>
              </a:cxn>
              <a:cxn ang="0">
                <a:pos x="6" y="36"/>
              </a:cxn>
              <a:cxn ang="0">
                <a:pos x="12" y="42"/>
              </a:cxn>
              <a:cxn ang="0">
                <a:pos x="18" y="36"/>
              </a:cxn>
              <a:cxn ang="0">
                <a:pos x="12" y="30"/>
              </a:cxn>
              <a:cxn ang="0">
                <a:pos x="58" y="24"/>
              </a:cxn>
              <a:cxn ang="0">
                <a:pos x="55" y="10"/>
              </a:cxn>
              <a:cxn ang="0">
                <a:pos x="53" y="9"/>
              </a:cxn>
              <a:cxn ang="0">
                <a:pos x="24" y="9"/>
              </a:cxn>
              <a:cxn ang="0">
                <a:pos x="23" y="10"/>
              </a:cxn>
              <a:cxn ang="0">
                <a:pos x="19" y="24"/>
              </a:cxn>
              <a:cxn ang="0">
                <a:pos x="58" y="24"/>
              </a:cxn>
              <a:cxn ang="0">
                <a:pos x="65" y="30"/>
              </a:cxn>
              <a:cxn ang="0">
                <a:pos x="59" y="36"/>
              </a:cxn>
              <a:cxn ang="0">
                <a:pos x="65" y="42"/>
              </a:cxn>
              <a:cxn ang="0">
                <a:pos x="71" y="36"/>
              </a:cxn>
              <a:cxn ang="0">
                <a:pos x="65" y="30"/>
              </a:cxn>
            </a:cxnLst>
            <a:rect l="0" t="0" r="r" b="b"/>
            <a:pathLst>
              <a:path w="78" h="60">
                <a:moveTo>
                  <a:pt x="78" y="47"/>
                </a:moveTo>
                <a:cubicBezTo>
                  <a:pt x="78" y="48"/>
                  <a:pt x="77" y="48"/>
                  <a:pt x="76" y="48"/>
                </a:cubicBezTo>
                <a:cubicBezTo>
                  <a:pt x="73" y="48"/>
                  <a:pt x="73" y="48"/>
                  <a:pt x="73" y="48"/>
                </a:cubicBezTo>
                <a:cubicBezTo>
                  <a:pt x="73" y="53"/>
                  <a:pt x="73" y="53"/>
                  <a:pt x="73" y="53"/>
                </a:cubicBezTo>
                <a:cubicBezTo>
                  <a:pt x="73" y="57"/>
                  <a:pt x="69" y="60"/>
                  <a:pt x="65" y="60"/>
                </a:cubicBezTo>
                <a:cubicBezTo>
                  <a:pt x="61" y="60"/>
                  <a:pt x="58" y="57"/>
                  <a:pt x="58" y="53"/>
                </a:cubicBezTo>
                <a:cubicBezTo>
                  <a:pt x="58" y="48"/>
                  <a:pt x="58" y="48"/>
                  <a:pt x="58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19" y="53"/>
                  <a:pt x="19" y="53"/>
                  <a:pt x="19" y="53"/>
                </a:cubicBezTo>
                <a:cubicBezTo>
                  <a:pt x="19" y="57"/>
                  <a:pt x="16" y="60"/>
                  <a:pt x="12" y="60"/>
                </a:cubicBezTo>
                <a:cubicBezTo>
                  <a:pt x="8" y="60"/>
                  <a:pt x="5" y="57"/>
                  <a:pt x="5" y="53"/>
                </a:cubicBezTo>
                <a:cubicBezTo>
                  <a:pt x="5" y="48"/>
                  <a:pt x="5" y="48"/>
                  <a:pt x="5" y="48"/>
                </a:cubicBezTo>
                <a:cubicBezTo>
                  <a:pt x="1" y="48"/>
                  <a:pt x="1" y="48"/>
                  <a:pt x="1" y="48"/>
                </a:cubicBezTo>
                <a:cubicBezTo>
                  <a:pt x="0" y="48"/>
                  <a:pt x="0" y="48"/>
                  <a:pt x="0" y="47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28"/>
                  <a:pt x="4" y="24"/>
                  <a:pt x="8" y="24"/>
                </a:cubicBezTo>
                <a:cubicBezTo>
                  <a:pt x="9" y="24"/>
                  <a:pt x="9" y="24"/>
                  <a:pt x="9" y="24"/>
                </a:cubicBezTo>
                <a:cubicBezTo>
                  <a:pt x="13" y="8"/>
                  <a:pt x="13" y="8"/>
                  <a:pt x="13" y="8"/>
                </a:cubicBezTo>
                <a:cubicBezTo>
                  <a:pt x="14" y="3"/>
                  <a:pt x="19" y="0"/>
                  <a:pt x="24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8" y="0"/>
                  <a:pt x="63" y="3"/>
                  <a:pt x="64" y="8"/>
                </a:cubicBezTo>
                <a:cubicBezTo>
                  <a:pt x="68" y="24"/>
                  <a:pt x="68" y="24"/>
                  <a:pt x="68" y="24"/>
                </a:cubicBezTo>
                <a:cubicBezTo>
                  <a:pt x="69" y="24"/>
                  <a:pt x="69" y="24"/>
                  <a:pt x="69" y="24"/>
                </a:cubicBezTo>
                <a:cubicBezTo>
                  <a:pt x="74" y="24"/>
                  <a:pt x="78" y="28"/>
                  <a:pt x="78" y="32"/>
                </a:cubicBezTo>
                <a:lnTo>
                  <a:pt x="78" y="47"/>
                </a:lnTo>
                <a:close/>
                <a:moveTo>
                  <a:pt x="12" y="30"/>
                </a:moveTo>
                <a:cubicBezTo>
                  <a:pt x="9" y="30"/>
                  <a:pt x="6" y="33"/>
                  <a:pt x="6" y="36"/>
                </a:cubicBezTo>
                <a:cubicBezTo>
                  <a:pt x="6" y="39"/>
                  <a:pt x="9" y="42"/>
                  <a:pt x="12" y="42"/>
                </a:cubicBezTo>
                <a:cubicBezTo>
                  <a:pt x="15" y="42"/>
                  <a:pt x="18" y="39"/>
                  <a:pt x="18" y="36"/>
                </a:cubicBezTo>
                <a:cubicBezTo>
                  <a:pt x="18" y="33"/>
                  <a:pt x="15" y="30"/>
                  <a:pt x="12" y="30"/>
                </a:cubicBezTo>
                <a:close/>
                <a:moveTo>
                  <a:pt x="58" y="24"/>
                </a:moveTo>
                <a:cubicBezTo>
                  <a:pt x="55" y="10"/>
                  <a:pt x="55" y="10"/>
                  <a:pt x="55" y="10"/>
                </a:cubicBezTo>
                <a:cubicBezTo>
                  <a:pt x="54" y="10"/>
                  <a:pt x="54" y="9"/>
                  <a:pt x="53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9"/>
                  <a:pt x="23" y="10"/>
                  <a:pt x="23" y="10"/>
                </a:cubicBezTo>
                <a:cubicBezTo>
                  <a:pt x="19" y="24"/>
                  <a:pt x="19" y="24"/>
                  <a:pt x="19" y="24"/>
                </a:cubicBezTo>
                <a:lnTo>
                  <a:pt x="58" y="24"/>
                </a:lnTo>
                <a:close/>
                <a:moveTo>
                  <a:pt x="65" y="30"/>
                </a:moveTo>
                <a:cubicBezTo>
                  <a:pt x="62" y="30"/>
                  <a:pt x="59" y="33"/>
                  <a:pt x="59" y="36"/>
                </a:cubicBezTo>
                <a:cubicBezTo>
                  <a:pt x="59" y="39"/>
                  <a:pt x="62" y="42"/>
                  <a:pt x="65" y="42"/>
                </a:cubicBezTo>
                <a:cubicBezTo>
                  <a:pt x="69" y="42"/>
                  <a:pt x="71" y="39"/>
                  <a:pt x="71" y="36"/>
                </a:cubicBezTo>
                <a:cubicBezTo>
                  <a:pt x="71" y="33"/>
                  <a:pt x="69" y="30"/>
                  <a:pt x="65" y="3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cs typeface="+mn-ea"/>
              <a:sym typeface="+mn-lt"/>
            </a:endParaRPr>
          </a:p>
        </p:txBody>
      </p:sp>
      <p:sp>
        <p:nvSpPr>
          <p:cNvPr id="100" name="Freeform 77"/>
          <p:cNvSpPr>
            <a:spLocks noEditPoints="1"/>
          </p:cNvSpPr>
          <p:nvPr/>
        </p:nvSpPr>
        <p:spPr bwMode="auto">
          <a:xfrm>
            <a:off x="9006479" y="4616927"/>
            <a:ext cx="275022" cy="275130"/>
          </a:xfrm>
          <a:custGeom>
            <a:avLst/>
            <a:gdLst/>
            <a:ahLst/>
            <a:cxnLst>
              <a:cxn ang="0">
                <a:pos x="68" y="34"/>
              </a:cxn>
              <a:cxn ang="0">
                <a:pos x="34" y="68"/>
              </a:cxn>
              <a:cxn ang="0">
                <a:pos x="0" y="34"/>
              </a:cxn>
              <a:cxn ang="0">
                <a:pos x="34" y="0"/>
              </a:cxn>
              <a:cxn ang="0">
                <a:pos x="68" y="34"/>
              </a:cxn>
              <a:cxn ang="0">
                <a:pos x="15" y="40"/>
              </a:cxn>
              <a:cxn ang="0">
                <a:pos x="14" y="34"/>
              </a:cxn>
              <a:cxn ang="0">
                <a:pos x="15" y="27"/>
              </a:cxn>
              <a:cxn ang="0">
                <a:pos x="8" y="20"/>
              </a:cxn>
              <a:cxn ang="0">
                <a:pos x="5" y="34"/>
              </a:cxn>
              <a:cxn ang="0">
                <a:pos x="8" y="47"/>
              </a:cxn>
              <a:cxn ang="0">
                <a:pos x="15" y="40"/>
              </a:cxn>
              <a:cxn ang="0">
                <a:pos x="48" y="34"/>
              </a:cxn>
              <a:cxn ang="0">
                <a:pos x="34" y="19"/>
              </a:cxn>
              <a:cxn ang="0">
                <a:pos x="19" y="34"/>
              </a:cxn>
              <a:cxn ang="0">
                <a:pos x="34" y="48"/>
              </a:cxn>
              <a:cxn ang="0">
                <a:pos x="48" y="34"/>
              </a:cxn>
              <a:cxn ang="0">
                <a:pos x="20" y="8"/>
              </a:cxn>
              <a:cxn ang="0">
                <a:pos x="27" y="15"/>
              </a:cxn>
              <a:cxn ang="0">
                <a:pos x="34" y="14"/>
              </a:cxn>
              <a:cxn ang="0">
                <a:pos x="40" y="15"/>
              </a:cxn>
              <a:cxn ang="0">
                <a:pos x="47" y="8"/>
              </a:cxn>
              <a:cxn ang="0">
                <a:pos x="34" y="5"/>
              </a:cxn>
              <a:cxn ang="0">
                <a:pos x="20" y="8"/>
              </a:cxn>
              <a:cxn ang="0">
                <a:pos x="47" y="59"/>
              </a:cxn>
              <a:cxn ang="0">
                <a:pos x="40" y="52"/>
              </a:cxn>
              <a:cxn ang="0">
                <a:pos x="34" y="53"/>
              </a:cxn>
              <a:cxn ang="0">
                <a:pos x="27" y="52"/>
              </a:cxn>
              <a:cxn ang="0">
                <a:pos x="20" y="59"/>
              </a:cxn>
              <a:cxn ang="0">
                <a:pos x="34" y="63"/>
              </a:cxn>
              <a:cxn ang="0">
                <a:pos x="47" y="59"/>
              </a:cxn>
              <a:cxn ang="0">
                <a:pos x="60" y="47"/>
              </a:cxn>
              <a:cxn ang="0">
                <a:pos x="63" y="34"/>
              </a:cxn>
              <a:cxn ang="0">
                <a:pos x="60" y="20"/>
              </a:cxn>
              <a:cxn ang="0">
                <a:pos x="52" y="27"/>
              </a:cxn>
              <a:cxn ang="0">
                <a:pos x="53" y="34"/>
              </a:cxn>
              <a:cxn ang="0">
                <a:pos x="52" y="40"/>
              </a:cxn>
              <a:cxn ang="0">
                <a:pos x="60" y="47"/>
              </a:cxn>
            </a:cxnLst>
            <a:rect l="0" t="0" r="r" b="b"/>
            <a:pathLst>
              <a:path w="68" h="68">
                <a:moveTo>
                  <a:pt x="68" y="34"/>
                </a:moveTo>
                <a:cubicBezTo>
                  <a:pt x="68" y="52"/>
                  <a:pt x="53" y="68"/>
                  <a:pt x="34" y="68"/>
                </a:cubicBezTo>
                <a:cubicBezTo>
                  <a:pt x="15" y="68"/>
                  <a:pt x="0" y="52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3" y="0"/>
                  <a:pt x="68" y="15"/>
                  <a:pt x="68" y="34"/>
                </a:cubicBezTo>
                <a:close/>
                <a:moveTo>
                  <a:pt x="15" y="40"/>
                </a:moveTo>
                <a:cubicBezTo>
                  <a:pt x="15" y="38"/>
                  <a:pt x="14" y="36"/>
                  <a:pt x="14" y="34"/>
                </a:cubicBezTo>
                <a:cubicBezTo>
                  <a:pt x="14" y="31"/>
                  <a:pt x="15" y="29"/>
                  <a:pt x="15" y="27"/>
                </a:cubicBezTo>
                <a:cubicBezTo>
                  <a:pt x="8" y="20"/>
                  <a:pt x="8" y="20"/>
                  <a:pt x="8" y="20"/>
                </a:cubicBezTo>
                <a:cubicBezTo>
                  <a:pt x="6" y="24"/>
                  <a:pt x="5" y="29"/>
                  <a:pt x="5" y="34"/>
                </a:cubicBezTo>
                <a:cubicBezTo>
                  <a:pt x="5" y="39"/>
                  <a:pt x="6" y="43"/>
                  <a:pt x="8" y="47"/>
                </a:cubicBezTo>
                <a:lnTo>
                  <a:pt x="15" y="40"/>
                </a:lnTo>
                <a:close/>
                <a:moveTo>
                  <a:pt x="48" y="34"/>
                </a:moveTo>
                <a:cubicBezTo>
                  <a:pt x="48" y="26"/>
                  <a:pt x="42" y="19"/>
                  <a:pt x="34" y="19"/>
                </a:cubicBezTo>
                <a:cubicBezTo>
                  <a:pt x="26" y="19"/>
                  <a:pt x="19" y="26"/>
                  <a:pt x="19" y="34"/>
                </a:cubicBezTo>
                <a:cubicBezTo>
                  <a:pt x="19" y="42"/>
                  <a:pt x="26" y="48"/>
                  <a:pt x="34" y="48"/>
                </a:cubicBezTo>
                <a:cubicBezTo>
                  <a:pt x="42" y="48"/>
                  <a:pt x="48" y="42"/>
                  <a:pt x="48" y="34"/>
                </a:cubicBezTo>
                <a:close/>
                <a:moveTo>
                  <a:pt x="20" y="8"/>
                </a:moveTo>
                <a:cubicBezTo>
                  <a:pt x="27" y="15"/>
                  <a:pt x="27" y="15"/>
                  <a:pt x="27" y="15"/>
                </a:cubicBezTo>
                <a:cubicBezTo>
                  <a:pt x="29" y="15"/>
                  <a:pt x="32" y="14"/>
                  <a:pt x="34" y="14"/>
                </a:cubicBezTo>
                <a:cubicBezTo>
                  <a:pt x="36" y="14"/>
                  <a:pt x="38" y="15"/>
                  <a:pt x="40" y="15"/>
                </a:cubicBezTo>
                <a:cubicBezTo>
                  <a:pt x="47" y="8"/>
                  <a:pt x="47" y="8"/>
                  <a:pt x="47" y="8"/>
                </a:cubicBezTo>
                <a:cubicBezTo>
                  <a:pt x="43" y="6"/>
                  <a:pt x="39" y="5"/>
                  <a:pt x="34" y="5"/>
                </a:cubicBezTo>
                <a:cubicBezTo>
                  <a:pt x="29" y="5"/>
                  <a:pt x="24" y="6"/>
                  <a:pt x="20" y="8"/>
                </a:cubicBezTo>
                <a:close/>
                <a:moveTo>
                  <a:pt x="47" y="59"/>
                </a:moveTo>
                <a:cubicBezTo>
                  <a:pt x="40" y="52"/>
                  <a:pt x="40" y="52"/>
                  <a:pt x="40" y="52"/>
                </a:cubicBezTo>
                <a:cubicBezTo>
                  <a:pt x="38" y="53"/>
                  <a:pt x="36" y="53"/>
                  <a:pt x="34" y="53"/>
                </a:cubicBezTo>
                <a:cubicBezTo>
                  <a:pt x="32" y="53"/>
                  <a:pt x="29" y="53"/>
                  <a:pt x="27" y="52"/>
                </a:cubicBezTo>
                <a:cubicBezTo>
                  <a:pt x="20" y="59"/>
                  <a:pt x="20" y="59"/>
                  <a:pt x="20" y="59"/>
                </a:cubicBezTo>
                <a:cubicBezTo>
                  <a:pt x="24" y="62"/>
                  <a:pt x="29" y="63"/>
                  <a:pt x="34" y="63"/>
                </a:cubicBezTo>
                <a:cubicBezTo>
                  <a:pt x="39" y="63"/>
                  <a:pt x="43" y="62"/>
                  <a:pt x="47" y="59"/>
                </a:cubicBezTo>
                <a:close/>
                <a:moveTo>
                  <a:pt x="60" y="47"/>
                </a:moveTo>
                <a:cubicBezTo>
                  <a:pt x="62" y="43"/>
                  <a:pt x="63" y="39"/>
                  <a:pt x="63" y="34"/>
                </a:cubicBezTo>
                <a:cubicBezTo>
                  <a:pt x="63" y="29"/>
                  <a:pt x="62" y="24"/>
                  <a:pt x="60" y="20"/>
                </a:cubicBezTo>
                <a:cubicBezTo>
                  <a:pt x="52" y="27"/>
                  <a:pt x="52" y="27"/>
                  <a:pt x="52" y="27"/>
                </a:cubicBezTo>
                <a:cubicBezTo>
                  <a:pt x="53" y="29"/>
                  <a:pt x="53" y="32"/>
                  <a:pt x="53" y="34"/>
                </a:cubicBezTo>
                <a:cubicBezTo>
                  <a:pt x="53" y="36"/>
                  <a:pt x="53" y="38"/>
                  <a:pt x="52" y="40"/>
                </a:cubicBezTo>
                <a:lnTo>
                  <a:pt x="60" y="4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cs typeface="+mn-ea"/>
              <a:sym typeface="+mn-lt"/>
            </a:endParaRPr>
          </a:p>
        </p:txBody>
      </p:sp>
      <p:sp>
        <p:nvSpPr>
          <p:cNvPr id="101" name="Freeform 230"/>
          <p:cNvSpPr>
            <a:spLocks noEditPoints="1"/>
          </p:cNvSpPr>
          <p:nvPr/>
        </p:nvSpPr>
        <p:spPr bwMode="auto">
          <a:xfrm>
            <a:off x="9027727" y="5328953"/>
            <a:ext cx="235733" cy="235825"/>
          </a:xfrm>
          <a:custGeom>
            <a:avLst/>
            <a:gdLst/>
            <a:ahLst/>
            <a:cxnLst>
              <a:cxn ang="0">
                <a:pos x="48" y="26"/>
              </a:cxn>
              <a:cxn ang="0">
                <a:pos x="16" y="58"/>
              </a:cxn>
              <a:cxn ang="0">
                <a:pos x="0" y="58"/>
              </a:cxn>
              <a:cxn ang="0">
                <a:pos x="0" y="42"/>
              </a:cxn>
              <a:cxn ang="0">
                <a:pos x="32" y="10"/>
              </a:cxn>
              <a:cxn ang="0">
                <a:pos x="48" y="26"/>
              </a:cxn>
              <a:cxn ang="0">
                <a:pos x="18" y="50"/>
              </a:cxn>
              <a:cxn ang="0">
                <a:pos x="9" y="41"/>
              </a:cxn>
              <a:cxn ang="0">
                <a:pos x="5" y="44"/>
              </a:cxn>
              <a:cxn ang="0">
                <a:pos x="5" y="48"/>
              </a:cxn>
              <a:cxn ang="0">
                <a:pos x="10" y="48"/>
              </a:cxn>
              <a:cxn ang="0">
                <a:pos x="10" y="53"/>
              </a:cxn>
              <a:cxn ang="0">
                <a:pos x="14" y="53"/>
              </a:cxn>
              <a:cxn ang="0">
                <a:pos x="18" y="50"/>
              </a:cxn>
              <a:cxn ang="0">
                <a:pos x="33" y="17"/>
              </a:cxn>
              <a:cxn ang="0">
                <a:pos x="33" y="17"/>
              </a:cxn>
              <a:cxn ang="0">
                <a:pos x="12" y="38"/>
              </a:cxn>
              <a:cxn ang="0">
                <a:pos x="12" y="38"/>
              </a:cxn>
              <a:cxn ang="0">
                <a:pos x="13" y="39"/>
              </a:cxn>
              <a:cxn ang="0">
                <a:pos x="13" y="39"/>
              </a:cxn>
              <a:cxn ang="0">
                <a:pos x="34" y="18"/>
              </a:cxn>
              <a:cxn ang="0">
                <a:pos x="34" y="18"/>
              </a:cxn>
              <a:cxn ang="0">
                <a:pos x="33" y="17"/>
              </a:cxn>
              <a:cxn ang="0">
                <a:pos x="57" y="18"/>
              </a:cxn>
              <a:cxn ang="0">
                <a:pos x="50" y="24"/>
              </a:cxn>
              <a:cxn ang="0">
                <a:pos x="34" y="8"/>
              </a:cxn>
              <a:cxn ang="0">
                <a:pos x="41" y="2"/>
              </a:cxn>
              <a:cxn ang="0">
                <a:pos x="44" y="0"/>
              </a:cxn>
              <a:cxn ang="0">
                <a:pos x="48" y="2"/>
              </a:cxn>
              <a:cxn ang="0">
                <a:pos x="57" y="11"/>
              </a:cxn>
              <a:cxn ang="0">
                <a:pos x="58" y="14"/>
              </a:cxn>
              <a:cxn ang="0">
                <a:pos x="57" y="18"/>
              </a:cxn>
            </a:cxnLst>
            <a:rect l="0" t="0" r="r" b="b"/>
            <a:pathLst>
              <a:path w="58" h="58">
                <a:moveTo>
                  <a:pt x="48" y="26"/>
                </a:moveTo>
                <a:cubicBezTo>
                  <a:pt x="16" y="58"/>
                  <a:pt x="16" y="58"/>
                  <a:pt x="16" y="58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42"/>
                  <a:pt x="0" y="42"/>
                  <a:pt x="0" y="42"/>
                </a:cubicBezTo>
                <a:cubicBezTo>
                  <a:pt x="32" y="10"/>
                  <a:pt x="32" y="10"/>
                  <a:pt x="32" y="10"/>
                </a:cubicBezTo>
                <a:lnTo>
                  <a:pt x="48" y="26"/>
                </a:lnTo>
                <a:close/>
                <a:moveTo>
                  <a:pt x="18" y="50"/>
                </a:moveTo>
                <a:cubicBezTo>
                  <a:pt x="9" y="41"/>
                  <a:pt x="9" y="41"/>
                  <a:pt x="9" y="41"/>
                </a:cubicBezTo>
                <a:cubicBezTo>
                  <a:pt x="5" y="44"/>
                  <a:pt x="5" y="44"/>
                  <a:pt x="5" y="44"/>
                </a:cubicBezTo>
                <a:cubicBezTo>
                  <a:pt x="5" y="48"/>
                  <a:pt x="5" y="48"/>
                  <a:pt x="5" y="48"/>
                </a:cubicBezTo>
                <a:cubicBezTo>
                  <a:pt x="10" y="48"/>
                  <a:pt x="10" y="48"/>
                  <a:pt x="10" y="48"/>
                </a:cubicBezTo>
                <a:cubicBezTo>
                  <a:pt x="10" y="53"/>
                  <a:pt x="10" y="53"/>
                  <a:pt x="10" y="53"/>
                </a:cubicBezTo>
                <a:cubicBezTo>
                  <a:pt x="14" y="53"/>
                  <a:pt x="14" y="53"/>
                  <a:pt x="14" y="53"/>
                </a:cubicBezTo>
                <a:lnTo>
                  <a:pt x="18" y="50"/>
                </a:lnTo>
                <a:close/>
                <a:moveTo>
                  <a:pt x="33" y="17"/>
                </a:moveTo>
                <a:cubicBezTo>
                  <a:pt x="33" y="17"/>
                  <a:pt x="33" y="17"/>
                  <a:pt x="33" y="17"/>
                </a:cubicBezTo>
                <a:cubicBezTo>
                  <a:pt x="12" y="38"/>
                  <a:pt x="12" y="38"/>
                  <a:pt x="12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12" y="39"/>
                  <a:pt x="12" y="39"/>
                  <a:pt x="13" y="39"/>
                </a:cubicBezTo>
                <a:cubicBezTo>
                  <a:pt x="13" y="39"/>
                  <a:pt x="13" y="39"/>
                  <a:pt x="13" y="39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7"/>
                  <a:pt x="34" y="17"/>
                  <a:pt x="33" y="17"/>
                </a:cubicBezTo>
                <a:close/>
                <a:moveTo>
                  <a:pt x="57" y="18"/>
                </a:moveTo>
                <a:cubicBezTo>
                  <a:pt x="50" y="24"/>
                  <a:pt x="50" y="24"/>
                  <a:pt x="50" y="24"/>
                </a:cubicBezTo>
                <a:cubicBezTo>
                  <a:pt x="34" y="8"/>
                  <a:pt x="34" y="8"/>
                  <a:pt x="34" y="8"/>
                </a:cubicBezTo>
                <a:cubicBezTo>
                  <a:pt x="41" y="2"/>
                  <a:pt x="41" y="2"/>
                  <a:pt x="41" y="2"/>
                </a:cubicBezTo>
                <a:cubicBezTo>
                  <a:pt x="42" y="1"/>
                  <a:pt x="43" y="0"/>
                  <a:pt x="44" y="0"/>
                </a:cubicBezTo>
                <a:cubicBezTo>
                  <a:pt x="45" y="0"/>
                  <a:pt x="47" y="1"/>
                  <a:pt x="48" y="2"/>
                </a:cubicBezTo>
                <a:cubicBezTo>
                  <a:pt x="57" y="11"/>
                  <a:pt x="57" y="11"/>
                  <a:pt x="57" y="11"/>
                </a:cubicBezTo>
                <a:cubicBezTo>
                  <a:pt x="57" y="12"/>
                  <a:pt x="58" y="13"/>
                  <a:pt x="58" y="14"/>
                </a:cubicBezTo>
                <a:cubicBezTo>
                  <a:pt x="58" y="15"/>
                  <a:pt x="57" y="17"/>
                  <a:pt x="57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cs typeface="+mn-ea"/>
              <a:sym typeface="+mn-lt"/>
            </a:endParaRPr>
          </a:p>
        </p:txBody>
      </p:sp>
      <p:sp>
        <p:nvSpPr>
          <p:cNvPr id="104" name="Title 20"/>
          <p:cNvSpPr txBox="1"/>
          <p:nvPr/>
        </p:nvSpPr>
        <p:spPr>
          <a:xfrm>
            <a:off x="861301" y="1960619"/>
            <a:ext cx="1887369" cy="76636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txBody>
          <a:bodyPr vert="horz" wrap="square" lIns="45720" tIns="22860" rIns="45720" bIns="2286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1.</a:t>
            </a:r>
            <a:r>
              <a:rPr lang="zh-CN" altLang="en-US" sz="1800" b="1" dirty="0" smtClean="0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浏览每一个页面的基本结构</a:t>
            </a:r>
            <a:r>
              <a:rPr lang="pt-BR" sz="1800" b="1" dirty="0" smtClean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. </a:t>
            </a:r>
            <a:endParaRPr lang="en-US" sz="1800" b="1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3320836" y="2107550"/>
            <a:ext cx="472624" cy="472748"/>
          </a:xfrm>
          <a:prstGeom prst="ellipse">
            <a:avLst/>
          </a:prstGeom>
          <a:solidFill>
            <a:schemeClr val="accent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6" name="Freeform 161"/>
          <p:cNvSpPr>
            <a:spLocks noEditPoints="1"/>
          </p:cNvSpPr>
          <p:nvPr/>
        </p:nvSpPr>
        <p:spPr bwMode="auto">
          <a:xfrm>
            <a:off x="3430343" y="2219505"/>
            <a:ext cx="253709" cy="220075"/>
          </a:xfrm>
          <a:custGeom>
            <a:avLst/>
            <a:gdLst/>
            <a:ahLst/>
            <a:cxnLst>
              <a:cxn ang="0">
                <a:pos x="73" y="19"/>
              </a:cxn>
              <a:cxn ang="0">
                <a:pos x="73" y="53"/>
              </a:cxn>
              <a:cxn ang="0">
                <a:pos x="64" y="63"/>
              </a:cxn>
              <a:cxn ang="0">
                <a:pos x="10" y="63"/>
              </a:cxn>
              <a:cxn ang="0">
                <a:pos x="0" y="53"/>
              </a:cxn>
              <a:cxn ang="0">
                <a:pos x="0" y="19"/>
              </a:cxn>
              <a:cxn ang="0">
                <a:pos x="10" y="9"/>
              </a:cxn>
              <a:cxn ang="0">
                <a:pos x="19" y="9"/>
              </a:cxn>
              <a:cxn ang="0">
                <a:pos x="21" y="4"/>
              </a:cxn>
              <a:cxn ang="0">
                <a:pos x="27" y="0"/>
              </a:cxn>
              <a:cxn ang="0">
                <a:pos x="47" y="0"/>
              </a:cxn>
              <a:cxn ang="0">
                <a:pos x="53" y="4"/>
              </a:cxn>
              <a:cxn ang="0">
                <a:pos x="55" y="9"/>
              </a:cxn>
              <a:cxn ang="0">
                <a:pos x="64" y="9"/>
              </a:cxn>
              <a:cxn ang="0">
                <a:pos x="73" y="19"/>
              </a:cxn>
              <a:cxn ang="0">
                <a:pos x="54" y="36"/>
              </a:cxn>
              <a:cxn ang="0">
                <a:pos x="37" y="19"/>
              </a:cxn>
              <a:cxn ang="0">
                <a:pos x="20" y="36"/>
              </a:cxn>
              <a:cxn ang="0">
                <a:pos x="37" y="53"/>
              </a:cxn>
              <a:cxn ang="0">
                <a:pos x="54" y="36"/>
              </a:cxn>
              <a:cxn ang="0">
                <a:pos x="48" y="36"/>
              </a:cxn>
              <a:cxn ang="0">
                <a:pos x="37" y="47"/>
              </a:cxn>
              <a:cxn ang="0">
                <a:pos x="26" y="36"/>
              </a:cxn>
              <a:cxn ang="0">
                <a:pos x="37" y="25"/>
              </a:cxn>
              <a:cxn ang="0">
                <a:pos x="48" y="36"/>
              </a:cxn>
            </a:cxnLst>
            <a:rect l="0" t="0" r="r" b="b"/>
            <a:pathLst>
              <a:path w="73" h="63">
                <a:moveTo>
                  <a:pt x="73" y="19"/>
                </a:moveTo>
                <a:cubicBezTo>
                  <a:pt x="73" y="53"/>
                  <a:pt x="73" y="53"/>
                  <a:pt x="73" y="53"/>
                </a:cubicBezTo>
                <a:cubicBezTo>
                  <a:pt x="73" y="58"/>
                  <a:pt x="69" y="63"/>
                  <a:pt x="64" y="63"/>
                </a:cubicBezTo>
                <a:cubicBezTo>
                  <a:pt x="10" y="63"/>
                  <a:pt x="10" y="63"/>
                  <a:pt x="10" y="63"/>
                </a:cubicBezTo>
                <a:cubicBezTo>
                  <a:pt x="5" y="63"/>
                  <a:pt x="0" y="58"/>
                  <a:pt x="0" y="53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4"/>
                  <a:pt x="5" y="9"/>
                  <a:pt x="10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21" y="4"/>
                  <a:pt x="21" y="4"/>
                  <a:pt x="21" y="4"/>
                </a:cubicBezTo>
                <a:cubicBezTo>
                  <a:pt x="22" y="2"/>
                  <a:pt x="25" y="0"/>
                  <a:pt x="27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9" y="0"/>
                  <a:pt x="52" y="2"/>
                  <a:pt x="53" y="4"/>
                </a:cubicBezTo>
                <a:cubicBezTo>
                  <a:pt x="55" y="9"/>
                  <a:pt x="55" y="9"/>
                  <a:pt x="55" y="9"/>
                </a:cubicBezTo>
                <a:cubicBezTo>
                  <a:pt x="64" y="9"/>
                  <a:pt x="64" y="9"/>
                  <a:pt x="64" y="9"/>
                </a:cubicBezTo>
                <a:cubicBezTo>
                  <a:pt x="69" y="9"/>
                  <a:pt x="73" y="14"/>
                  <a:pt x="73" y="19"/>
                </a:cubicBezTo>
                <a:close/>
                <a:moveTo>
                  <a:pt x="54" y="36"/>
                </a:moveTo>
                <a:cubicBezTo>
                  <a:pt x="54" y="27"/>
                  <a:pt x="46" y="19"/>
                  <a:pt x="37" y="19"/>
                </a:cubicBezTo>
                <a:cubicBezTo>
                  <a:pt x="28" y="19"/>
                  <a:pt x="20" y="27"/>
                  <a:pt x="20" y="36"/>
                </a:cubicBezTo>
                <a:cubicBezTo>
                  <a:pt x="20" y="46"/>
                  <a:pt x="28" y="53"/>
                  <a:pt x="37" y="53"/>
                </a:cubicBezTo>
                <a:cubicBezTo>
                  <a:pt x="46" y="53"/>
                  <a:pt x="54" y="46"/>
                  <a:pt x="54" y="36"/>
                </a:cubicBezTo>
                <a:close/>
                <a:moveTo>
                  <a:pt x="48" y="36"/>
                </a:moveTo>
                <a:cubicBezTo>
                  <a:pt x="48" y="42"/>
                  <a:pt x="43" y="47"/>
                  <a:pt x="37" y="47"/>
                </a:cubicBezTo>
                <a:cubicBezTo>
                  <a:pt x="31" y="47"/>
                  <a:pt x="26" y="42"/>
                  <a:pt x="26" y="36"/>
                </a:cubicBezTo>
                <a:cubicBezTo>
                  <a:pt x="26" y="30"/>
                  <a:pt x="31" y="25"/>
                  <a:pt x="37" y="25"/>
                </a:cubicBezTo>
                <a:cubicBezTo>
                  <a:pt x="43" y="25"/>
                  <a:pt x="48" y="30"/>
                  <a:pt x="48" y="3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cs typeface="+mn-ea"/>
              <a:sym typeface="+mn-lt"/>
            </a:endParaRPr>
          </a:p>
        </p:txBody>
      </p:sp>
      <p:sp>
        <p:nvSpPr>
          <p:cNvPr id="108" name="Title 20"/>
          <p:cNvSpPr txBox="1"/>
          <p:nvPr/>
        </p:nvSpPr>
        <p:spPr>
          <a:xfrm>
            <a:off x="1541388" y="3253173"/>
            <a:ext cx="1888955" cy="830997"/>
          </a:xfrm>
          <a:prstGeom prst="rect">
            <a:avLst/>
          </a:prstGeom>
        </p:spPr>
        <p:txBody>
          <a:bodyPr vert="horz" wrap="square" lIns="45720" tIns="0" rIns="4572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altLang="zh-CN" sz="1800" b="1" dirty="0" smtClean="0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2.</a:t>
            </a:r>
            <a:r>
              <a:rPr lang="zh-CN" altLang="en-US" sz="1800" b="1" dirty="0" smtClean="0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确定项目的每一个页面的需求所要实现的功能</a:t>
            </a:r>
            <a:endParaRPr lang="en-US" sz="1800" b="1" dirty="0">
              <a:solidFill>
                <a:schemeClr val="tx1">
                  <a:lumMod val="7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3963168" y="3373338"/>
            <a:ext cx="472624" cy="472748"/>
          </a:xfrm>
          <a:prstGeom prst="ellipse">
            <a:avLst/>
          </a:prstGeom>
          <a:solidFill>
            <a:schemeClr val="accent2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7" name="Title 20"/>
          <p:cNvSpPr txBox="1"/>
          <p:nvPr/>
        </p:nvSpPr>
        <p:spPr>
          <a:xfrm>
            <a:off x="2312111" y="4839328"/>
            <a:ext cx="1887369" cy="1126462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3.</a:t>
            </a:r>
            <a:r>
              <a:rPr lang="zh-CN" altLang="en-US" sz="1800" b="1" dirty="0" smtClean="0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构建页面的基本结构，划分功能模块</a:t>
            </a:r>
            <a:endParaRPr lang="en-US" sz="1800" b="1" dirty="0">
              <a:solidFill>
                <a:schemeClr val="tx1">
                  <a:lumMod val="7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4624311" y="5050888"/>
            <a:ext cx="472624" cy="472748"/>
          </a:xfrm>
          <a:prstGeom prst="ellipse">
            <a:avLst/>
          </a:prstGeom>
          <a:solidFill>
            <a:schemeClr val="accent4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0" name="Freeform 80"/>
          <p:cNvSpPr/>
          <p:nvPr/>
        </p:nvSpPr>
        <p:spPr bwMode="auto">
          <a:xfrm>
            <a:off x="4064949" y="3489272"/>
            <a:ext cx="236668" cy="240879"/>
          </a:xfrm>
          <a:custGeom>
            <a:avLst/>
            <a:gdLst/>
            <a:ahLst/>
            <a:cxnLst>
              <a:cxn ang="0">
                <a:pos x="29" y="53"/>
              </a:cxn>
              <a:cxn ang="0">
                <a:pos x="26" y="54"/>
              </a:cxn>
              <a:cxn ang="0">
                <a:pos x="26" y="54"/>
              </a:cxn>
              <a:cxn ang="0">
                <a:pos x="24" y="51"/>
              </a:cxn>
              <a:cxn ang="0">
                <a:pos x="24" y="30"/>
              </a:cxn>
              <a:cxn ang="0">
                <a:pos x="2" y="30"/>
              </a:cxn>
              <a:cxn ang="0">
                <a:pos x="0" y="28"/>
              </a:cxn>
              <a:cxn ang="0">
                <a:pos x="1" y="25"/>
              </a:cxn>
              <a:cxn ang="0">
                <a:pos x="50" y="1"/>
              </a:cxn>
              <a:cxn ang="0">
                <a:pos x="51" y="0"/>
              </a:cxn>
              <a:cxn ang="0">
                <a:pos x="52" y="1"/>
              </a:cxn>
              <a:cxn ang="0">
                <a:pos x="53" y="4"/>
              </a:cxn>
              <a:cxn ang="0">
                <a:pos x="29" y="53"/>
              </a:cxn>
            </a:cxnLst>
            <a:rect l="0" t="0" r="r" b="b"/>
            <a:pathLst>
              <a:path w="53" h="54">
                <a:moveTo>
                  <a:pt x="29" y="53"/>
                </a:moveTo>
                <a:cubicBezTo>
                  <a:pt x="28" y="53"/>
                  <a:pt x="27" y="54"/>
                  <a:pt x="26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5" y="54"/>
                  <a:pt x="24" y="53"/>
                  <a:pt x="24" y="51"/>
                </a:cubicBezTo>
                <a:cubicBezTo>
                  <a:pt x="24" y="30"/>
                  <a:pt x="24" y="30"/>
                  <a:pt x="24" y="30"/>
                </a:cubicBezTo>
                <a:cubicBezTo>
                  <a:pt x="2" y="30"/>
                  <a:pt x="2" y="30"/>
                  <a:pt x="2" y="30"/>
                </a:cubicBezTo>
                <a:cubicBezTo>
                  <a:pt x="1" y="30"/>
                  <a:pt x="0" y="29"/>
                  <a:pt x="0" y="28"/>
                </a:cubicBezTo>
                <a:cubicBezTo>
                  <a:pt x="0" y="27"/>
                  <a:pt x="0" y="25"/>
                  <a:pt x="1" y="25"/>
                </a:cubicBezTo>
                <a:cubicBezTo>
                  <a:pt x="50" y="1"/>
                  <a:pt x="50" y="1"/>
                  <a:pt x="50" y="1"/>
                </a:cubicBezTo>
                <a:cubicBezTo>
                  <a:pt x="50" y="0"/>
                  <a:pt x="50" y="0"/>
                  <a:pt x="51" y="0"/>
                </a:cubicBezTo>
                <a:cubicBezTo>
                  <a:pt x="51" y="0"/>
                  <a:pt x="52" y="1"/>
                  <a:pt x="52" y="1"/>
                </a:cubicBezTo>
                <a:cubicBezTo>
                  <a:pt x="53" y="2"/>
                  <a:pt x="53" y="3"/>
                  <a:pt x="53" y="4"/>
                </a:cubicBezTo>
                <a:lnTo>
                  <a:pt x="29" y="5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cs typeface="+mn-ea"/>
              <a:sym typeface="+mn-lt"/>
            </a:endParaRPr>
          </a:p>
        </p:txBody>
      </p:sp>
      <p:sp>
        <p:nvSpPr>
          <p:cNvPr id="121" name="Freeform 116"/>
          <p:cNvSpPr/>
          <p:nvPr/>
        </p:nvSpPr>
        <p:spPr bwMode="auto">
          <a:xfrm>
            <a:off x="4731531" y="5159248"/>
            <a:ext cx="258184" cy="243311"/>
          </a:xfrm>
          <a:custGeom>
            <a:avLst/>
            <a:gdLst/>
            <a:ahLst/>
            <a:cxnLst>
              <a:cxn ang="0">
                <a:pos x="63" y="25"/>
              </a:cxn>
              <a:cxn ang="0">
                <a:pos x="49" y="39"/>
              </a:cxn>
              <a:cxn ang="0">
                <a:pos x="52" y="57"/>
              </a:cxn>
              <a:cxn ang="0">
                <a:pos x="52" y="58"/>
              </a:cxn>
              <a:cxn ang="0">
                <a:pos x="51" y="60"/>
              </a:cxn>
              <a:cxn ang="0">
                <a:pos x="49" y="60"/>
              </a:cxn>
              <a:cxn ang="0">
                <a:pos x="32" y="51"/>
              </a:cxn>
              <a:cxn ang="0">
                <a:pos x="15" y="60"/>
              </a:cxn>
              <a:cxn ang="0">
                <a:pos x="13" y="60"/>
              </a:cxn>
              <a:cxn ang="0">
                <a:pos x="12" y="58"/>
              </a:cxn>
              <a:cxn ang="0">
                <a:pos x="12" y="57"/>
              </a:cxn>
              <a:cxn ang="0">
                <a:pos x="15" y="39"/>
              </a:cxn>
              <a:cxn ang="0">
                <a:pos x="1" y="25"/>
              </a:cxn>
              <a:cxn ang="0">
                <a:pos x="0" y="23"/>
              </a:cxn>
              <a:cxn ang="0">
                <a:pos x="3" y="22"/>
              </a:cxn>
              <a:cxn ang="0">
                <a:pos x="22" y="19"/>
              </a:cxn>
              <a:cxn ang="0">
                <a:pos x="30" y="1"/>
              </a:cxn>
              <a:cxn ang="0">
                <a:pos x="32" y="0"/>
              </a:cxn>
              <a:cxn ang="0">
                <a:pos x="34" y="1"/>
              </a:cxn>
              <a:cxn ang="0">
                <a:pos x="42" y="19"/>
              </a:cxn>
              <a:cxn ang="0">
                <a:pos x="61" y="22"/>
              </a:cxn>
              <a:cxn ang="0">
                <a:pos x="64" y="23"/>
              </a:cxn>
              <a:cxn ang="0">
                <a:pos x="63" y="25"/>
              </a:cxn>
            </a:cxnLst>
            <a:rect l="0" t="0" r="r" b="b"/>
            <a:pathLst>
              <a:path w="64" h="60">
                <a:moveTo>
                  <a:pt x="63" y="25"/>
                </a:moveTo>
                <a:cubicBezTo>
                  <a:pt x="49" y="39"/>
                  <a:pt x="49" y="39"/>
                  <a:pt x="49" y="39"/>
                </a:cubicBezTo>
                <a:cubicBezTo>
                  <a:pt x="52" y="57"/>
                  <a:pt x="52" y="57"/>
                  <a:pt x="52" y="57"/>
                </a:cubicBezTo>
                <a:cubicBezTo>
                  <a:pt x="52" y="58"/>
                  <a:pt x="52" y="58"/>
                  <a:pt x="52" y="58"/>
                </a:cubicBezTo>
                <a:cubicBezTo>
                  <a:pt x="52" y="59"/>
                  <a:pt x="52" y="60"/>
                  <a:pt x="51" y="60"/>
                </a:cubicBezTo>
                <a:cubicBezTo>
                  <a:pt x="50" y="60"/>
                  <a:pt x="50" y="60"/>
                  <a:pt x="49" y="60"/>
                </a:cubicBezTo>
                <a:cubicBezTo>
                  <a:pt x="32" y="51"/>
                  <a:pt x="32" y="51"/>
                  <a:pt x="32" y="51"/>
                </a:cubicBezTo>
                <a:cubicBezTo>
                  <a:pt x="15" y="60"/>
                  <a:pt x="15" y="60"/>
                  <a:pt x="15" y="60"/>
                </a:cubicBezTo>
                <a:cubicBezTo>
                  <a:pt x="14" y="60"/>
                  <a:pt x="14" y="60"/>
                  <a:pt x="13" y="60"/>
                </a:cubicBezTo>
                <a:cubicBezTo>
                  <a:pt x="12" y="60"/>
                  <a:pt x="12" y="59"/>
                  <a:pt x="12" y="58"/>
                </a:cubicBezTo>
                <a:cubicBezTo>
                  <a:pt x="12" y="58"/>
                  <a:pt x="12" y="58"/>
                  <a:pt x="12" y="57"/>
                </a:cubicBezTo>
                <a:cubicBezTo>
                  <a:pt x="15" y="39"/>
                  <a:pt x="15" y="39"/>
                  <a:pt x="15" y="39"/>
                </a:cubicBezTo>
                <a:cubicBezTo>
                  <a:pt x="1" y="25"/>
                  <a:pt x="1" y="25"/>
                  <a:pt x="1" y="25"/>
                </a:cubicBezTo>
                <a:cubicBezTo>
                  <a:pt x="1" y="25"/>
                  <a:pt x="0" y="24"/>
                  <a:pt x="0" y="23"/>
                </a:cubicBezTo>
                <a:cubicBezTo>
                  <a:pt x="0" y="22"/>
                  <a:pt x="2" y="22"/>
                  <a:pt x="3" y="22"/>
                </a:cubicBezTo>
                <a:cubicBezTo>
                  <a:pt x="22" y="19"/>
                  <a:pt x="22" y="19"/>
                  <a:pt x="22" y="19"/>
                </a:cubicBezTo>
                <a:cubicBezTo>
                  <a:pt x="30" y="1"/>
                  <a:pt x="30" y="1"/>
                  <a:pt x="30" y="1"/>
                </a:cubicBezTo>
                <a:cubicBezTo>
                  <a:pt x="31" y="1"/>
                  <a:pt x="31" y="0"/>
                  <a:pt x="32" y="0"/>
                </a:cubicBezTo>
                <a:cubicBezTo>
                  <a:pt x="33" y="0"/>
                  <a:pt x="34" y="1"/>
                  <a:pt x="34" y="1"/>
                </a:cubicBezTo>
                <a:cubicBezTo>
                  <a:pt x="42" y="19"/>
                  <a:pt x="42" y="19"/>
                  <a:pt x="42" y="19"/>
                </a:cubicBezTo>
                <a:cubicBezTo>
                  <a:pt x="61" y="22"/>
                  <a:pt x="61" y="22"/>
                  <a:pt x="61" y="22"/>
                </a:cubicBezTo>
                <a:cubicBezTo>
                  <a:pt x="62" y="22"/>
                  <a:pt x="64" y="22"/>
                  <a:pt x="64" y="23"/>
                </a:cubicBezTo>
                <a:cubicBezTo>
                  <a:pt x="64" y="24"/>
                  <a:pt x="63" y="25"/>
                  <a:pt x="63" y="2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cs typeface="+mn-ea"/>
              <a:sym typeface="+mn-lt"/>
            </a:endParaRP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8" b="4588"/>
          <a:stretch>
            <a:fillRect/>
          </a:stretch>
        </p:blipFill>
        <p:spPr>
          <a:xfrm>
            <a:off x="6197267" y="2742733"/>
            <a:ext cx="4702295" cy="2962484"/>
          </a:xfrm>
        </p:spPr>
      </p:pic>
      <p:sp>
        <p:nvSpPr>
          <p:cNvPr id="48" name="TextBox 49"/>
          <p:cNvSpPr txBox="1"/>
          <p:nvPr/>
        </p:nvSpPr>
        <p:spPr>
          <a:xfrm>
            <a:off x="1065178" y="676764"/>
            <a:ext cx="7013610" cy="393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4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项目需求分析</a:t>
            </a:r>
            <a:r>
              <a:rPr lang="zh-CN" altLang="en-US" sz="2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、建立项目结构的设计思路</a:t>
            </a:r>
            <a:endParaRPr lang="en-US" sz="2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Rectangle 51"/>
          <p:cNvSpPr/>
          <p:nvPr/>
        </p:nvSpPr>
        <p:spPr>
          <a:xfrm>
            <a:off x="935907" y="559459"/>
            <a:ext cx="70970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94552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/>
          <p:cNvSpPr/>
          <p:nvPr/>
        </p:nvSpPr>
        <p:spPr>
          <a:xfrm>
            <a:off x="6027590" y="1245650"/>
            <a:ext cx="694176" cy="6940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5" tIns="45723" rIns="91445" bIns="45723" rtlCol="0" anchor="ctr"/>
          <a:lstStyle/>
          <a:p>
            <a:pPr algn="ctr"/>
            <a:endParaRPr lang="id-ID" sz="900" dirty="0">
              <a:cs typeface="+mn-ea"/>
              <a:sym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14336" y="1323981"/>
            <a:ext cx="3169672" cy="338560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r>
              <a:rPr lang="en-US" altLang="zh-CN" sz="1600" b="1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sz="1600" b="1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轮播图</a:t>
            </a:r>
            <a:endParaRPr lang="id-ID" sz="1600" b="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092974" y="1745685"/>
            <a:ext cx="3126746" cy="338560"/>
          </a:xfrm>
          <a:prstGeom prst="rect">
            <a:avLst/>
          </a:prstGeom>
        </p:spPr>
        <p:txBody>
          <a:bodyPr wrap="square" lIns="91445" tIns="45723" rIns="91445" bIns="45723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引用</a:t>
            </a:r>
            <a:r>
              <a:rPr lang="en-US" altLang="zh-CN" sz="1600" dirty="0" err="1" smtClean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Swiper</a:t>
            </a: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组件库</a:t>
            </a:r>
            <a:endParaRPr lang="en-US" sz="1600" dirty="0">
              <a:solidFill>
                <a:schemeClr val="tx1">
                  <a:lumMod val="7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622059" y="2247163"/>
            <a:ext cx="694176" cy="6940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5" tIns="45723" rIns="91445" bIns="45723" rtlCol="0" anchor="ctr"/>
          <a:lstStyle/>
          <a:p>
            <a:pPr algn="ctr"/>
            <a:endParaRPr lang="id-ID" sz="900" dirty="0">
              <a:cs typeface="+mn-ea"/>
              <a:sym typeface="+mn-lt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7081124" y="3409930"/>
            <a:ext cx="694176" cy="6940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5" tIns="45723" rIns="91445" bIns="45723" rtlCol="0" anchor="ctr"/>
          <a:lstStyle/>
          <a:p>
            <a:pPr algn="ctr"/>
            <a:endParaRPr lang="id-ID" sz="900" dirty="0">
              <a:cs typeface="+mn-ea"/>
              <a:sym typeface="+mn-lt"/>
            </a:endParaRPr>
          </a:p>
        </p:txBody>
      </p:sp>
      <p:sp>
        <p:nvSpPr>
          <p:cNvPr id="46" name="Freeform 91"/>
          <p:cNvSpPr>
            <a:spLocks noEditPoints="1"/>
          </p:cNvSpPr>
          <p:nvPr/>
        </p:nvSpPr>
        <p:spPr bwMode="auto">
          <a:xfrm>
            <a:off x="6175174" y="1390736"/>
            <a:ext cx="403914" cy="403914"/>
          </a:xfrm>
          <a:custGeom>
            <a:avLst/>
            <a:gdLst/>
            <a:ahLst/>
            <a:cxnLst>
              <a:cxn ang="0">
                <a:pos x="0" y="31"/>
              </a:cxn>
              <a:cxn ang="0">
                <a:pos x="41" y="22"/>
              </a:cxn>
              <a:cxn ang="0">
                <a:pos x="45" y="20"/>
              </a:cxn>
              <a:cxn ang="0">
                <a:pos x="49" y="19"/>
              </a:cxn>
              <a:cxn ang="0">
                <a:pos x="48" y="17"/>
              </a:cxn>
              <a:cxn ang="0">
                <a:pos x="45" y="15"/>
              </a:cxn>
              <a:cxn ang="0">
                <a:pos x="43" y="15"/>
              </a:cxn>
              <a:cxn ang="0">
                <a:pos x="42" y="14"/>
              </a:cxn>
              <a:cxn ang="0">
                <a:pos x="38" y="12"/>
              </a:cxn>
              <a:cxn ang="0">
                <a:pos x="38" y="16"/>
              </a:cxn>
              <a:cxn ang="0">
                <a:pos x="37" y="19"/>
              </a:cxn>
              <a:cxn ang="0">
                <a:pos x="33" y="17"/>
              </a:cxn>
              <a:cxn ang="0">
                <a:pos x="29" y="15"/>
              </a:cxn>
              <a:cxn ang="0">
                <a:pos x="30" y="11"/>
              </a:cxn>
              <a:cxn ang="0">
                <a:pos x="35" y="10"/>
              </a:cxn>
              <a:cxn ang="0">
                <a:pos x="34" y="8"/>
              </a:cxn>
              <a:cxn ang="0">
                <a:pos x="31" y="9"/>
              </a:cxn>
              <a:cxn ang="0">
                <a:pos x="27" y="6"/>
              </a:cxn>
              <a:cxn ang="0">
                <a:pos x="28" y="9"/>
              </a:cxn>
              <a:cxn ang="0">
                <a:pos x="26" y="9"/>
              </a:cxn>
              <a:cxn ang="0">
                <a:pos x="23" y="7"/>
              </a:cxn>
              <a:cxn ang="0">
                <a:pos x="21" y="8"/>
              </a:cxn>
              <a:cxn ang="0">
                <a:pos x="23" y="9"/>
              </a:cxn>
              <a:cxn ang="0">
                <a:pos x="22" y="10"/>
              </a:cxn>
              <a:cxn ang="0">
                <a:pos x="10" y="18"/>
              </a:cxn>
              <a:cxn ang="0">
                <a:pos x="11" y="19"/>
              </a:cxn>
              <a:cxn ang="0">
                <a:pos x="13" y="22"/>
              </a:cxn>
              <a:cxn ang="0">
                <a:pos x="12" y="26"/>
              </a:cxn>
              <a:cxn ang="0">
                <a:pos x="15" y="30"/>
              </a:cxn>
              <a:cxn ang="0">
                <a:pos x="18" y="35"/>
              </a:cxn>
              <a:cxn ang="0">
                <a:pos x="19" y="37"/>
              </a:cxn>
              <a:cxn ang="0">
                <a:pos x="17" y="32"/>
              </a:cxn>
              <a:cxn ang="0">
                <a:pos x="21" y="37"/>
              </a:cxn>
              <a:cxn ang="0">
                <a:pos x="25" y="41"/>
              </a:cxn>
              <a:cxn ang="0">
                <a:pos x="30" y="44"/>
              </a:cxn>
              <a:cxn ang="0">
                <a:pos x="35" y="47"/>
              </a:cxn>
              <a:cxn ang="0">
                <a:pos x="36" y="47"/>
              </a:cxn>
              <a:cxn ang="0">
                <a:pos x="34" y="43"/>
              </a:cxn>
              <a:cxn ang="0">
                <a:pos x="32" y="42"/>
              </a:cxn>
              <a:cxn ang="0">
                <a:pos x="32" y="39"/>
              </a:cxn>
              <a:cxn ang="0">
                <a:pos x="28" y="41"/>
              </a:cxn>
              <a:cxn ang="0">
                <a:pos x="27" y="34"/>
              </a:cxn>
              <a:cxn ang="0">
                <a:pos x="30" y="34"/>
              </a:cxn>
              <a:cxn ang="0">
                <a:pos x="32" y="33"/>
              </a:cxn>
              <a:cxn ang="0">
                <a:pos x="35" y="34"/>
              </a:cxn>
              <a:cxn ang="0">
                <a:pos x="36" y="33"/>
              </a:cxn>
              <a:cxn ang="0">
                <a:pos x="38" y="29"/>
              </a:cxn>
              <a:cxn ang="0">
                <a:pos x="38" y="28"/>
              </a:cxn>
              <a:cxn ang="0">
                <a:pos x="41" y="26"/>
              </a:cxn>
              <a:cxn ang="0">
                <a:pos x="43" y="23"/>
              </a:cxn>
              <a:cxn ang="0">
                <a:pos x="44" y="22"/>
              </a:cxn>
              <a:cxn ang="0">
                <a:pos x="41" y="22"/>
              </a:cxn>
              <a:cxn ang="0">
                <a:pos x="48" y="48"/>
              </a:cxn>
              <a:cxn ang="0">
                <a:pos x="44" y="47"/>
              </a:cxn>
              <a:cxn ang="0">
                <a:pos x="41" y="47"/>
              </a:cxn>
              <a:cxn ang="0">
                <a:pos x="38" y="46"/>
              </a:cxn>
              <a:cxn ang="0">
                <a:pos x="37" y="50"/>
              </a:cxn>
              <a:cxn ang="0">
                <a:pos x="36" y="54"/>
              </a:cxn>
              <a:cxn ang="0">
                <a:pos x="50" y="49"/>
              </a:cxn>
            </a:cxnLst>
            <a:rect l="0" t="0" r="r" b="b"/>
            <a:pathLst>
              <a:path w="62" h="62">
                <a:moveTo>
                  <a:pt x="62" y="31"/>
                </a:moveTo>
                <a:cubicBezTo>
                  <a:pt x="62" y="48"/>
                  <a:pt x="48" y="62"/>
                  <a:pt x="31" y="62"/>
                </a:cubicBez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lose/>
                <a:moveTo>
                  <a:pt x="41" y="22"/>
                </a:moveTo>
                <a:cubicBezTo>
                  <a:pt x="42" y="22"/>
                  <a:pt x="42" y="21"/>
                  <a:pt x="42" y="21"/>
                </a:cubicBezTo>
                <a:cubicBezTo>
                  <a:pt x="42" y="21"/>
                  <a:pt x="42" y="21"/>
                  <a:pt x="43" y="21"/>
                </a:cubicBezTo>
                <a:cubicBezTo>
                  <a:pt x="43" y="20"/>
                  <a:pt x="44" y="20"/>
                  <a:pt x="45" y="20"/>
                </a:cubicBezTo>
                <a:cubicBezTo>
                  <a:pt x="46" y="20"/>
                  <a:pt x="46" y="20"/>
                  <a:pt x="47" y="21"/>
                </a:cubicBezTo>
                <a:cubicBezTo>
                  <a:pt x="47" y="20"/>
                  <a:pt x="48" y="20"/>
                  <a:pt x="48" y="20"/>
                </a:cubicBezTo>
                <a:cubicBezTo>
                  <a:pt x="48" y="19"/>
                  <a:pt x="49" y="19"/>
                  <a:pt x="49" y="19"/>
                </a:cubicBezTo>
                <a:cubicBezTo>
                  <a:pt x="49" y="19"/>
                  <a:pt x="49" y="18"/>
                  <a:pt x="49" y="18"/>
                </a:cubicBezTo>
                <a:cubicBezTo>
                  <a:pt x="49" y="18"/>
                  <a:pt x="48" y="18"/>
                  <a:pt x="48" y="17"/>
                </a:cubicBezTo>
                <a:cubicBezTo>
                  <a:pt x="48" y="17"/>
                  <a:pt x="48" y="17"/>
                  <a:pt x="48" y="17"/>
                </a:cubicBezTo>
                <a:cubicBezTo>
                  <a:pt x="48" y="17"/>
                  <a:pt x="47" y="17"/>
                  <a:pt x="47" y="17"/>
                </a:cubicBezTo>
                <a:cubicBezTo>
                  <a:pt x="46" y="17"/>
                  <a:pt x="46" y="16"/>
                  <a:pt x="46" y="16"/>
                </a:cubicBezTo>
                <a:cubicBezTo>
                  <a:pt x="46" y="15"/>
                  <a:pt x="45" y="15"/>
                  <a:pt x="45" y="15"/>
                </a:cubicBezTo>
                <a:cubicBezTo>
                  <a:pt x="45" y="15"/>
                  <a:pt x="45" y="14"/>
                  <a:pt x="45" y="14"/>
                </a:cubicBezTo>
                <a:cubicBezTo>
                  <a:pt x="44" y="14"/>
                  <a:pt x="44" y="15"/>
                  <a:pt x="44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2" y="15"/>
                </a:cubicBezTo>
                <a:cubicBezTo>
                  <a:pt x="43" y="15"/>
                  <a:pt x="42" y="15"/>
                  <a:pt x="42" y="15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3"/>
                  <a:pt x="41" y="13"/>
                  <a:pt x="40" y="13"/>
                </a:cubicBezTo>
                <a:cubicBezTo>
                  <a:pt x="40" y="12"/>
                  <a:pt x="38" y="12"/>
                  <a:pt x="38" y="12"/>
                </a:cubicBezTo>
                <a:cubicBezTo>
                  <a:pt x="37" y="13"/>
                  <a:pt x="38" y="13"/>
                  <a:pt x="38" y="14"/>
                </a:cubicBezTo>
                <a:cubicBezTo>
                  <a:pt x="38" y="14"/>
                  <a:pt x="37" y="14"/>
                  <a:pt x="37" y="15"/>
                </a:cubicBezTo>
                <a:cubicBezTo>
                  <a:pt x="37" y="15"/>
                  <a:pt x="38" y="15"/>
                  <a:pt x="38" y="16"/>
                </a:cubicBezTo>
                <a:cubicBezTo>
                  <a:pt x="38" y="17"/>
                  <a:pt x="37" y="17"/>
                  <a:pt x="37" y="17"/>
                </a:cubicBezTo>
                <a:cubicBezTo>
                  <a:pt x="37" y="18"/>
                  <a:pt x="37" y="18"/>
                  <a:pt x="37" y="19"/>
                </a:cubicBezTo>
                <a:cubicBezTo>
                  <a:pt x="38" y="19"/>
                  <a:pt x="37" y="19"/>
                  <a:pt x="37" y="19"/>
                </a:cubicBezTo>
                <a:cubicBezTo>
                  <a:pt x="36" y="20"/>
                  <a:pt x="35" y="19"/>
                  <a:pt x="35" y="18"/>
                </a:cubicBezTo>
                <a:cubicBezTo>
                  <a:pt x="35" y="18"/>
                  <a:pt x="35" y="17"/>
                  <a:pt x="34" y="17"/>
                </a:cubicBezTo>
                <a:cubicBezTo>
                  <a:pt x="34" y="17"/>
                  <a:pt x="33" y="17"/>
                  <a:pt x="33" y="17"/>
                </a:cubicBezTo>
                <a:cubicBezTo>
                  <a:pt x="33" y="16"/>
                  <a:pt x="32" y="16"/>
                  <a:pt x="32" y="16"/>
                </a:cubicBezTo>
                <a:cubicBezTo>
                  <a:pt x="31" y="16"/>
                  <a:pt x="30" y="16"/>
                  <a:pt x="29" y="16"/>
                </a:cubicBezTo>
                <a:cubicBezTo>
                  <a:pt x="30" y="16"/>
                  <a:pt x="29" y="15"/>
                  <a:pt x="29" y="15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2"/>
                  <a:pt x="30" y="11"/>
                  <a:pt x="30" y="11"/>
                </a:cubicBezTo>
                <a:cubicBezTo>
                  <a:pt x="31" y="12"/>
                  <a:pt x="31" y="12"/>
                  <a:pt x="32" y="11"/>
                </a:cubicBezTo>
                <a:cubicBezTo>
                  <a:pt x="32" y="11"/>
                  <a:pt x="32" y="10"/>
                  <a:pt x="33" y="10"/>
                </a:cubicBezTo>
                <a:cubicBezTo>
                  <a:pt x="33" y="9"/>
                  <a:pt x="34" y="10"/>
                  <a:pt x="35" y="10"/>
                </a:cubicBezTo>
                <a:cubicBezTo>
                  <a:pt x="35" y="10"/>
                  <a:pt x="35" y="9"/>
                  <a:pt x="35" y="9"/>
                </a:cubicBezTo>
                <a:cubicBezTo>
                  <a:pt x="35" y="9"/>
                  <a:pt x="35" y="8"/>
                  <a:pt x="35" y="8"/>
                </a:cubicBezTo>
                <a:cubicBezTo>
                  <a:pt x="34" y="7"/>
                  <a:pt x="33" y="8"/>
                  <a:pt x="34" y="8"/>
                </a:cubicBezTo>
                <a:cubicBezTo>
                  <a:pt x="34" y="8"/>
                  <a:pt x="33" y="10"/>
                  <a:pt x="32" y="9"/>
                </a:cubicBezTo>
                <a:cubicBezTo>
                  <a:pt x="32" y="9"/>
                  <a:pt x="32" y="8"/>
                  <a:pt x="31" y="8"/>
                </a:cubicBezTo>
                <a:cubicBezTo>
                  <a:pt x="31" y="8"/>
                  <a:pt x="31" y="8"/>
                  <a:pt x="31" y="9"/>
                </a:cubicBezTo>
                <a:cubicBezTo>
                  <a:pt x="31" y="8"/>
                  <a:pt x="30" y="8"/>
                  <a:pt x="29" y="8"/>
                </a:cubicBezTo>
                <a:cubicBezTo>
                  <a:pt x="30" y="7"/>
                  <a:pt x="29" y="7"/>
                  <a:pt x="29" y="7"/>
                </a:cubicBezTo>
                <a:cubicBezTo>
                  <a:pt x="29" y="6"/>
                  <a:pt x="28" y="6"/>
                  <a:pt x="27" y="6"/>
                </a:cubicBezTo>
                <a:cubicBezTo>
                  <a:pt x="27" y="7"/>
                  <a:pt x="28" y="8"/>
                  <a:pt x="29" y="8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28" y="9"/>
                  <a:pt x="28" y="9"/>
                </a:cubicBezTo>
                <a:cubicBezTo>
                  <a:pt x="28" y="9"/>
                  <a:pt x="28" y="10"/>
                  <a:pt x="28" y="10"/>
                </a:cubicBezTo>
                <a:cubicBezTo>
                  <a:pt x="27" y="10"/>
                  <a:pt x="27" y="9"/>
                  <a:pt x="27" y="9"/>
                </a:cubicBezTo>
                <a:cubicBezTo>
                  <a:pt x="28" y="9"/>
                  <a:pt x="26" y="9"/>
                  <a:pt x="26" y="9"/>
                </a:cubicBezTo>
                <a:cubicBezTo>
                  <a:pt x="25" y="9"/>
                  <a:pt x="24" y="9"/>
                  <a:pt x="24" y="9"/>
                </a:cubicBezTo>
                <a:cubicBezTo>
                  <a:pt x="24" y="8"/>
                  <a:pt x="24" y="7"/>
                  <a:pt x="24" y="8"/>
                </a:cubicBezTo>
                <a:cubicBezTo>
                  <a:pt x="24" y="7"/>
                  <a:pt x="23" y="7"/>
                  <a:pt x="23" y="7"/>
                </a:cubicBezTo>
                <a:cubicBezTo>
                  <a:pt x="22" y="7"/>
                  <a:pt x="21" y="8"/>
                  <a:pt x="19" y="9"/>
                </a:cubicBezTo>
                <a:cubicBezTo>
                  <a:pt x="19" y="9"/>
                  <a:pt x="20" y="9"/>
                  <a:pt x="20" y="9"/>
                </a:cubicBezTo>
                <a:cubicBezTo>
                  <a:pt x="20" y="8"/>
                  <a:pt x="20" y="8"/>
                  <a:pt x="21" y="8"/>
                </a:cubicBezTo>
                <a:cubicBezTo>
                  <a:pt x="21" y="8"/>
                  <a:pt x="22" y="7"/>
                  <a:pt x="22" y="8"/>
                </a:cubicBezTo>
                <a:cubicBezTo>
                  <a:pt x="22" y="8"/>
                  <a:pt x="23" y="8"/>
                  <a:pt x="23" y="8"/>
                </a:cubicBezTo>
                <a:cubicBezTo>
                  <a:pt x="23" y="8"/>
                  <a:pt x="23" y="8"/>
                  <a:pt x="23" y="9"/>
                </a:cubicBezTo>
                <a:cubicBezTo>
                  <a:pt x="23" y="8"/>
                  <a:pt x="23" y="9"/>
                  <a:pt x="22" y="9"/>
                </a:cubicBezTo>
                <a:cubicBezTo>
                  <a:pt x="22" y="9"/>
                  <a:pt x="21" y="9"/>
                  <a:pt x="21" y="9"/>
                </a:cubicBezTo>
                <a:cubicBezTo>
                  <a:pt x="21" y="9"/>
                  <a:pt x="22" y="10"/>
                  <a:pt x="22" y="10"/>
                </a:cubicBezTo>
                <a:cubicBezTo>
                  <a:pt x="21" y="9"/>
                  <a:pt x="21" y="9"/>
                  <a:pt x="20" y="9"/>
                </a:cubicBezTo>
                <a:cubicBezTo>
                  <a:pt x="20" y="9"/>
                  <a:pt x="19" y="9"/>
                  <a:pt x="19" y="9"/>
                </a:cubicBezTo>
                <a:cubicBezTo>
                  <a:pt x="15" y="11"/>
                  <a:pt x="12" y="14"/>
                  <a:pt x="10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8"/>
                  <a:pt x="10" y="19"/>
                  <a:pt x="11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19"/>
                  <a:pt x="13" y="20"/>
                  <a:pt x="13" y="21"/>
                </a:cubicBezTo>
                <a:cubicBezTo>
                  <a:pt x="13" y="21"/>
                  <a:pt x="13" y="21"/>
                  <a:pt x="14" y="21"/>
                </a:cubicBezTo>
                <a:cubicBezTo>
                  <a:pt x="14" y="22"/>
                  <a:pt x="13" y="22"/>
                  <a:pt x="13" y="22"/>
                </a:cubicBezTo>
                <a:cubicBezTo>
                  <a:pt x="13" y="22"/>
                  <a:pt x="12" y="21"/>
                  <a:pt x="12" y="22"/>
                </a:cubicBezTo>
                <a:cubicBezTo>
                  <a:pt x="12" y="22"/>
                  <a:pt x="12" y="23"/>
                  <a:pt x="13" y="23"/>
                </a:cubicBezTo>
                <a:cubicBezTo>
                  <a:pt x="12" y="23"/>
                  <a:pt x="12" y="25"/>
                  <a:pt x="12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6"/>
                  <a:pt x="13" y="28"/>
                  <a:pt x="13" y="28"/>
                </a:cubicBezTo>
                <a:cubicBezTo>
                  <a:pt x="13" y="28"/>
                  <a:pt x="14" y="30"/>
                  <a:pt x="15" y="30"/>
                </a:cubicBezTo>
                <a:cubicBezTo>
                  <a:pt x="15" y="30"/>
                  <a:pt x="16" y="31"/>
                  <a:pt x="16" y="31"/>
                </a:cubicBezTo>
                <a:cubicBezTo>
                  <a:pt x="17" y="32"/>
                  <a:pt x="17" y="33"/>
                  <a:pt x="17" y="33"/>
                </a:cubicBezTo>
                <a:cubicBezTo>
                  <a:pt x="17" y="34"/>
                  <a:pt x="18" y="34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9" y="35"/>
                  <a:pt x="19" y="36"/>
                </a:cubicBezTo>
                <a:cubicBezTo>
                  <a:pt x="19" y="36"/>
                  <a:pt x="19" y="37"/>
                  <a:pt x="19" y="37"/>
                </a:cubicBezTo>
                <a:cubicBezTo>
                  <a:pt x="20" y="36"/>
                  <a:pt x="19" y="35"/>
                  <a:pt x="18" y="34"/>
                </a:cubicBezTo>
                <a:cubicBezTo>
                  <a:pt x="18" y="34"/>
                  <a:pt x="18" y="34"/>
                  <a:pt x="18" y="33"/>
                </a:cubicBezTo>
                <a:cubicBezTo>
                  <a:pt x="18" y="33"/>
                  <a:pt x="18" y="32"/>
                  <a:pt x="17" y="32"/>
                </a:cubicBezTo>
                <a:cubicBezTo>
                  <a:pt x="18" y="32"/>
                  <a:pt x="18" y="32"/>
                  <a:pt x="18" y="33"/>
                </a:cubicBezTo>
                <a:cubicBezTo>
                  <a:pt x="18" y="33"/>
                  <a:pt x="20" y="35"/>
                  <a:pt x="20" y="35"/>
                </a:cubicBezTo>
                <a:cubicBezTo>
                  <a:pt x="20" y="35"/>
                  <a:pt x="21" y="37"/>
                  <a:pt x="21" y="37"/>
                </a:cubicBezTo>
                <a:cubicBezTo>
                  <a:pt x="21" y="37"/>
                  <a:pt x="22" y="37"/>
                  <a:pt x="22" y="38"/>
                </a:cubicBezTo>
                <a:cubicBezTo>
                  <a:pt x="22" y="38"/>
                  <a:pt x="22" y="39"/>
                  <a:pt x="23" y="40"/>
                </a:cubicBezTo>
                <a:cubicBezTo>
                  <a:pt x="23" y="41"/>
                  <a:pt x="24" y="41"/>
                  <a:pt x="25" y="41"/>
                </a:cubicBezTo>
                <a:cubicBezTo>
                  <a:pt x="25" y="42"/>
                  <a:pt x="26" y="42"/>
                  <a:pt x="26" y="42"/>
                </a:cubicBezTo>
                <a:cubicBezTo>
                  <a:pt x="27" y="43"/>
                  <a:pt x="27" y="42"/>
                  <a:pt x="28" y="42"/>
                </a:cubicBezTo>
                <a:cubicBezTo>
                  <a:pt x="29" y="42"/>
                  <a:pt x="29" y="43"/>
                  <a:pt x="30" y="44"/>
                </a:cubicBezTo>
                <a:cubicBezTo>
                  <a:pt x="31" y="44"/>
                  <a:pt x="32" y="44"/>
                  <a:pt x="32" y="44"/>
                </a:cubicBezTo>
                <a:cubicBezTo>
                  <a:pt x="32" y="44"/>
                  <a:pt x="33" y="46"/>
                  <a:pt x="33" y="46"/>
                </a:cubicBezTo>
                <a:cubicBezTo>
                  <a:pt x="34" y="46"/>
                  <a:pt x="34" y="47"/>
                  <a:pt x="35" y="47"/>
                </a:cubicBezTo>
                <a:cubicBezTo>
                  <a:pt x="35" y="47"/>
                  <a:pt x="35" y="47"/>
                  <a:pt x="35" y="47"/>
                </a:cubicBezTo>
                <a:cubicBezTo>
                  <a:pt x="35" y="47"/>
                  <a:pt x="36" y="48"/>
                  <a:pt x="36" y="48"/>
                </a:cubicBezTo>
                <a:cubicBezTo>
                  <a:pt x="36" y="48"/>
                  <a:pt x="36" y="47"/>
                  <a:pt x="36" y="47"/>
                </a:cubicBezTo>
                <a:cubicBezTo>
                  <a:pt x="36" y="47"/>
                  <a:pt x="35" y="47"/>
                  <a:pt x="34" y="46"/>
                </a:cubicBezTo>
                <a:cubicBezTo>
                  <a:pt x="34" y="46"/>
                  <a:pt x="34" y="45"/>
                  <a:pt x="34" y="45"/>
                </a:cubicBezTo>
                <a:cubicBezTo>
                  <a:pt x="35" y="45"/>
                  <a:pt x="35" y="44"/>
                  <a:pt x="34" y="43"/>
                </a:cubicBezTo>
                <a:cubicBezTo>
                  <a:pt x="34" y="43"/>
                  <a:pt x="34" y="43"/>
                  <a:pt x="34" y="42"/>
                </a:cubicBezTo>
                <a:cubicBezTo>
                  <a:pt x="33" y="43"/>
                  <a:pt x="33" y="42"/>
                  <a:pt x="32" y="42"/>
                </a:cubicBezTo>
                <a:cubicBezTo>
                  <a:pt x="32" y="42"/>
                  <a:pt x="32" y="42"/>
                  <a:pt x="32" y="42"/>
                </a:cubicBezTo>
                <a:cubicBezTo>
                  <a:pt x="32" y="42"/>
                  <a:pt x="32" y="43"/>
                  <a:pt x="32" y="42"/>
                </a:cubicBezTo>
                <a:cubicBezTo>
                  <a:pt x="32" y="42"/>
                  <a:pt x="32" y="41"/>
                  <a:pt x="32" y="41"/>
                </a:cubicBezTo>
                <a:cubicBezTo>
                  <a:pt x="32" y="40"/>
                  <a:pt x="33" y="39"/>
                  <a:pt x="32" y="39"/>
                </a:cubicBezTo>
                <a:cubicBezTo>
                  <a:pt x="31" y="39"/>
                  <a:pt x="31" y="39"/>
                  <a:pt x="31" y="40"/>
                </a:cubicBezTo>
                <a:cubicBezTo>
                  <a:pt x="30" y="40"/>
                  <a:pt x="30" y="40"/>
                  <a:pt x="30" y="41"/>
                </a:cubicBezTo>
                <a:cubicBezTo>
                  <a:pt x="30" y="41"/>
                  <a:pt x="28" y="41"/>
                  <a:pt x="28" y="41"/>
                </a:cubicBezTo>
                <a:cubicBezTo>
                  <a:pt x="27" y="40"/>
                  <a:pt x="27" y="39"/>
                  <a:pt x="27" y="38"/>
                </a:cubicBezTo>
                <a:cubicBezTo>
                  <a:pt x="27" y="37"/>
                  <a:pt x="27" y="36"/>
                  <a:pt x="27" y="35"/>
                </a:cubicBezTo>
                <a:cubicBezTo>
                  <a:pt x="27" y="35"/>
                  <a:pt x="27" y="34"/>
                  <a:pt x="27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9" y="33"/>
                  <a:pt x="30" y="34"/>
                </a:cubicBezTo>
                <a:cubicBezTo>
                  <a:pt x="30" y="34"/>
                  <a:pt x="31" y="34"/>
                  <a:pt x="31" y="33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3"/>
                  <a:pt x="31" y="33"/>
                  <a:pt x="32" y="33"/>
                </a:cubicBezTo>
                <a:cubicBezTo>
                  <a:pt x="32" y="33"/>
                  <a:pt x="33" y="33"/>
                  <a:pt x="33" y="33"/>
                </a:cubicBezTo>
                <a:cubicBezTo>
                  <a:pt x="34" y="34"/>
                  <a:pt x="34" y="34"/>
                  <a:pt x="34" y="33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5"/>
                  <a:pt x="35" y="36"/>
                  <a:pt x="36" y="36"/>
                </a:cubicBezTo>
                <a:cubicBezTo>
                  <a:pt x="36" y="37"/>
                  <a:pt x="36" y="35"/>
                  <a:pt x="36" y="35"/>
                </a:cubicBezTo>
                <a:cubicBezTo>
                  <a:pt x="36" y="35"/>
                  <a:pt x="36" y="33"/>
                  <a:pt x="36" y="33"/>
                </a:cubicBezTo>
                <a:cubicBezTo>
                  <a:pt x="35" y="33"/>
                  <a:pt x="35" y="32"/>
                  <a:pt x="36" y="31"/>
                </a:cubicBezTo>
                <a:cubicBezTo>
                  <a:pt x="36" y="31"/>
                  <a:pt x="37" y="31"/>
                  <a:pt x="37" y="31"/>
                </a:cubicBezTo>
                <a:cubicBezTo>
                  <a:pt x="38" y="30"/>
                  <a:pt x="38" y="30"/>
                  <a:pt x="38" y="29"/>
                </a:cubicBezTo>
                <a:cubicBezTo>
                  <a:pt x="38" y="29"/>
                  <a:pt x="38" y="29"/>
                  <a:pt x="38" y="29"/>
                </a:cubicBezTo>
                <a:cubicBezTo>
                  <a:pt x="38" y="29"/>
                  <a:pt x="38" y="28"/>
                  <a:pt x="38" y="29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8" y="27"/>
                  <a:pt x="38" y="27"/>
                </a:cubicBezTo>
                <a:cubicBezTo>
                  <a:pt x="39" y="28"/>
                  <a:pt x="40" y="27"/>
                  <a:pt x="39" y="26"/>
                </a:cubicBezTo>
                <a:cubicBezTo>
                  <a:pt x="40" y="26"/>
                  <a:pt x="41" y="26"/>
                  <a:pt x="41" y="26"/>
                </a:cubicBezTo>
                <a:cubicBezTo>
                  <a:pt x="41" y="26"/>
                  <a:pt x="41" y="25"/>
                  <a:pt x="41" y="25"/>
                </a:cubicBezTo>
                <a:cubicBezTo>
                  <a:pt x="42" y="24"/>
                  <a:pt x="42" y="24"/>
                  <a:pt x="42" y="24"/>
                </a:cubicBezTo>
                <a:cubicBezTo>
                  <a:pt x="42" y="24"/>
                  <a:pt x="43" y="24"/>
                  <a:pt x="43" y="23"/>
                </a:cubicBezTo>
                <a:cubicBezTo>
                  <a:pt x="44" y="24"/>
                  <a:pt x="45" y="23"/>
                  <a:pt x="44" y="22"/>
                </a:cubicBezTo>
                <a:cubicBezTo>
                  <a:pt x="44" y="22"/>
                  <a:pt x="44" y="22"/>
                  <a:pt x="43" y="22"/>
                </a:cubicBezTo>
                <a:cubicBezTo>
                  <a:pt x="44" y="22"/>
                  <a:pt x="44" y="22"/>
                  <a:pt x="44" y="22"/>
                </a:cubicBezTo>
                <a:cubicBezTo>
                  <a:pt x="45" y="21"/>
                  <a:pt x="44" y="21"/>
                  <a:pt x="44" y="21"/>
                </a:cubicBezTo>
                <a:cubicBezTo>
                  <a:pt x="43" y="21"/>
                  <a:pt x="43" y="21"/>
                  <a:pt x="42" y="21"/>
                </a:cubicBezTo>
                <a:cubicBezTo>
                  <a:pt x="42" y="22"/>
                  <a:pt x="42" y="22"/>
                  <a:pt x="41" y="22"/>
                </a:cubicBezTo>
                <a:close/>
                <a:moveTo>
                  <a:pt x="50" y="49"/>
                </a:moveTo>
                <a:cubicBezTo>
                  <a:pt x="50" y="49"/>
                  <a:pt x="49" y="49"/>
                  <a:pt x="49" y="49"/>
                </a:cubicBezTo>
                <a:cubicBezTo>
                  <a:pt x="49" y="49"/>
                  <a:pt x="48" y="48"/>
                  <a:pt x="48" y="48"/>
                </a:cubicBezTo>
                <a:cubicBezTo>
                  <a:pt x="48" y="48"/>
                  <a:pt x="47" y="47"/>
                  <a:pt x="47" y="47"/>
                </a:cubicBezTo>
                <a:cubicBezTo>
                  <a:pt x="46" y="46"/>
                  <a:pt x="46" y="46"/>
                  <a:pt x="45" y="46"/>
                </a:cubicBezTo>
                <a:cubicBezTo>
                  <a:pt x="45" y="46"/>
                  <a:pt x="44" y="47"/>
                  <a:pt x="44" y="47"/>
                </a:cubicBezTo>
                <a:cubicBezTo>
                  <a:pt x="44" y="46"/>
                  <a:pt x="43" y="46"/>
                  <a:pt x="43" y="46"/>
                </a:cubicBezTo>
                <a:cubicBezTo>
                  <a:pt x="42" y="46"/>
                  <a:pt x="42" y="45"/>
                  <a:pt x="41" y="46"/>
                </a:cubicBezTo>
                <a:cubicBezTo>
                  <a:pt x="41" y="46"/>
                  <a:pt x="41" y="46"/>
                  <a:pt x="41" y="47"/>
                </a:cubicBezTo>
                <a:cubicBezTo>
                  <a:pt x="40" y="46"/>
                  <a:pt x="41" y="46"/>
                  <a:pt x="41" y="45"/>
                </a:cubicBezTo>
                <a:cubicBezTo>
                  <a:pt x="40" y="45"/>
                  <a:pt x="39" y="46"/>
                  <a:pt x="39" y="46"/>
                </a:cubicBezTo>
                <a:cubicBezTo>
                  <a:pt x="39" y="46"/>
                  <a:pt x="39" y="46"/>
                  <a:pt x="38" y="46"/>
                </a:cubicBezTo>
                <a:cubicBezTo>
                  <a:pt x="38" y="47"/>
                  <a:pt x="38" y="47"/>
                  <a:pt x="38" y="47"/>
                </a:cubicBezTo>
                <a:cubicBezTo>
                  <a:pt x="38" y="47"/>
                  <a:pt x="37" y="47"/>
                  <a:pt x="37" y="47"/>
                </a:cubicBezTo>
                <a:cubicBezTo>
                  <a:pt x="37" y="48"/>
                  <a:pt x="37" y="49"/>
                  <a:pt x="37" y="50"/>
                </a:cubicBezTo>
                <a:cubicBezTo>
                  <a:pt x="38" y="50"/>
                  <a:pt x="37" y="51"/>
                  <a:pt x="37" y="52"/>
                </a:cubicBezTo>
                <a:cubicBezTo>
                  <a:pt x="37" y="52"/>
                  <a:pt x="36" y="53"/>
                  <a:pt x="36" y="53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55"/>
                  <a:pt x="36" y="55"/>
                  <a:pt x="36" y="56"/>
                </a:cubicBezTo>
                <a:cubicBezTo>
                  <a:pt x="36" y="56"/>
                  <a:pt x="36" y="56"/>
                  <a:pt x="36" y="57"/>
                </a:cubicBezTo>
                <a:cubicBezTo>
                  <a:pt x="41" y="56"/>
                  <a:pt x="46" y="53"/>
                  <a:pt x="50" y="4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cs typeface="+mn-ea"/>
              <a:sym typeface="+mn-lt"/>
            </a:endParaRPr>
          </a:p>
        </p:txBody>
      </p:sp>
      <p:sp>
        <p:nvSpPr>
          <p:cNvPr id="47" name="Freeform 144"/>
          <p:cNvSpPr>
            <a:spLocks noEditPoints="1"/>
          </p:cNvSpPr>
          <p:nvPr/>
        </p:nvSpPr>
        <p:spPr bwMode="auto">
          <a:xfrm>
            <a:off x="6755407" y="2363425"/>
            <a:ext cx="427479" cy="331572"/>
          </a:xfrm>
          <a:custGeom>
            <a:avLst/>
            <a:gdLst/>
            <a:ahLst/>
            <a:cxnLst>
              <a:cxn ang="0">
                <a:pos x="67" y="55"/>
              </a:cxn>
              <a:cxn ang="0">
                <a:pos x="65" y="56"/>
              </a:cxn>
              <a:cxn ang="0">
                <a:pos x="8" y="56"/>
              </a:cxn>
              <a:cxn ang="0">
                <a:pos x="6" y="55"/>
              </a:cxn>
              <a:cxn ang="0">
                <a:pos x="0" y="36"/>
              </a:cxn>
              <a:cxn ang="0">
                <a:pos x="36" y="0"/>
              </a:cxn>
              <a:cxn ang="0">
                <a:pos x="72" y="36"/>
              </a:cxn>
              <a:cxn ang="0">
                <a:pos x="67" y="55"/>
              </a:cxn>
              <a:cxn ang="0">
                <a:pos x="11" y="30"/>
              </a:cxn>
              <a:cxn ang="0">
                <a:pos x="6" y="36"/>
              </a:cxn>
              <a:cxn ang="0">
                <a:pos x="11" y="41"/>
              </a:cxn>
              <a:cxn ang="0">
                <a:pos x="16" y="36"/>
              </a:cxn>
              <a:cxn ang="0">
                <a:pos x="11" y="30"/>
              </a:cxn>
              <a:cxn ang="0">
                <a:pos x="18" y="12"/>
              </a:cxn>
              <a:cxn ang="0">
                <a:pos x="13" y="18"/>
              </a:cxn>
              <a:cxn ang="0">
                <a:pos x="18" y="23"/>
              </a:cxn>
              <a:cxn ang="0">
                <a:pos x="24" y="18"/>
              </a:cxn>
              <a:cxn ang="0">
                <a:pos x="18" y="12"/>
              </a:cxn>
              <a:cxn ang="0">
                <a:pos x="45" y="22"/>
              </a:cxn>
              <a:cxn ang="0">
                <a:pos x="43" y="18"/>
              </a:cxn>
              <a:cxn ang="0">
                <a:pos x="40" y="20"/>
              </a:cxn>
              <a:cxn ang="0">
                <a:pos x="36" y="36"/>
              </a:cxn>
              <a:cxn ang="0">
                <a:pos x="29" y="41"/>
              </a:cxn>
              <a:cxn ang="0">
                <a:pos x="34" y="51"/>
              </a:cxn>
              <a:cxn ang="0">
                <a:pos x="44" y="45"/>
              </a:cxn>
              <a:cxn ang="0">
                <a:pos x="41" y="37"/>
              </a:cxn>
              <a:cxn ang="0">
                <a:pos x="45" y="22"/>
              </a:cxn>
              <a:cxn ang="0">
                <a:pos x="36" y="5"/>
              </a:cxn>
              <a:cxn ang="0">
                <a:pos x="31" y="10"/>
              </a:cxn>
              <a:cxn ang="0">
                <a:pos x="36" y="15"/>
              </a:cxn>
              <a:cxn ang="0">
                <a:pos x="42" y="10"/>
              </a:cxn>
              <a:cxn ang="0">
                <a:pos x="36" y="5"/>
              </a:cxn>
              <a:cxn ang="0">
                <a:pos x="54" y="12"/>
              </a:cxn>
              <a:cxn ang="0">
                <a:pos x="49" y="18"/>
              </a:cxn>
              <a:cxn ang="0">
                <a:pos x="54" y="23"/>
              </a:cxn>
              <a:cxn ang="0">
                <a:pos x="60" y="18"/>
              </a:cxn>
              <a:cxn ang="0">
                <a:pos x="54" y="12"/>
              </a:cxn>
              <a:cxn ang="0">
                <a:pos x="62" y="30"/>
              </a:cxn>
              <a:cxn ang="0">
                <a:pos x="57" y="36"/>
              </a:cxn>
              <a:cxn ang="0">
                <a:pos x="62" y="41"/>
              </a:cxn>
              <a:cxn ang="0">
                <a:pos x="67" y="36"/>
              </a:cxn>
              <a:cxn ang="0">
                <a:pos x="62" y="30"/>
              </a:cxn>
            </a:cxnLst>
            <a:rect l="0" t="0" r="r" b="b"/>
            <a:pathLst>
              <a:path w="72" h="56">
                <a:moveTo>
                  <a:pt x="67" y="55"/>
                </a:moveTo>
                <a:cubicBezTo>
                  <a:pt x="66" y="56"/>
                  <a:pt x="66" y="56"/>
                  <a:pt x="65" y="56"/>
                </a:cubicBezTo>
                <a:cubicBezTo>
                  <a:pt x="8" y="56"/>
                  <a:pt x="8" y="56"/>
                  <a:pt x="8" y="56"/>
                </a:cubicBezTo>
                <a:cubicBezTo>
                  <a:pt x="7" y="56"/>
                  <a:pt x="7" y="56"/>
                  <a:pt x="6" y="55"/>
                </a:cubicBezTo>
                <a:cubicBezTo>
                  <a:pt x="2" y="49"/>
                  <a:pt x="0" y="42"/>
                  <a:pt x="0" y="36"/>
                </a:cubicBezTo>
                <a:cubicBezTo>
                  <a:pt x="0" y="16"/>
                  <a:pt x="17" y="0"/>
                  <a:pt x="36" y="0"/>
                </a:cubicBezTo>
                <a:cubicBezTo>
                  <a:pt x="56" y="0"/>
                  <a:pt x="72" y="16"/>
                  <a:pt x="72" y="36"/>
                </a:cubicBezTo>
                <a:cubicBezTo>
                  <a:pt x="72" y="42"/>
                  <a:pt x="70" y="49"/>
                  <a:pt x="67" y="55"/>
                </a:cubicBezTo>
                <a:close/>
                <a:moveTo>
                  <a:pt x="11" y="30"/>
                </a:moveTo>
                <a:cubicBezTo>
                  <a:pt x="8" y="30"/>
                  <a:pt x="6" y="33"/>
                  <a:pt x="6" y="36"/>
                </a:cubicBezTo>
                <a:cubicBezTo>
                  <a:pt x="6" y="38"/>
                  <a:pt x="8" y="41"/>
                  <a:pt x="11" y="41"/>
                </a:cubicBezTo>
                <a:cubicBezTo>
                  <a:pt x="14" y="41"/>
                  <a:pt x="16" y="38"/>
                  <a:pt x="16" y="36"/>
                </a:cubicBezTo>
                <a:cubicBezTo>
                  <a:pt x="16" y="33"/>
                  <a:pt x="14" y="30"/>
                  <a:pt x="11" y="30"/>
                </a:cubicBezTo>
                <a:close/>
                <a:moveTo>
                  <a:pt x="18" y="12"/>
                </a:moveTo>
                <a:cubicBezTo>
                  <a:pt x="16" y="12"/>
                  <a:pt x="13" y="15"/>
                  <a:pt x="13" y="18"/>
                </a:cubicBezTo>
                <a:cubicBezTo>
                  <a:pt x="13" y="20"/>
                  <a:pt x="16" y="23"/>
                  <a:pt x="18" y="23"/>
                </a:cubicBezTo>
                <a:cubicBezTo>
                  <a:pt x="21" y="23"/>
                  <a:pt x="24" y="20"/>
                  <a:pt x="24" y="18"/>
                </a:cubicBezTo>
                <a:cubicBezTo>
                  <a:pt x="24" y="15"/>
                  <a:pt x="21" y="12"/>
                  <a:pt x="18" y="12"/>
                </a:cubicBezTo>
                <a:close/>
                <a:moveTo>
                  <a:pt x="45" y="22"/>
                </a:moveTo>
                <a:cubicBezTo>
                  <a:pt x="45" y="20"/>
                  <a:pt x="44" y="19"/>
                  <a:pt x="43" y="18"/>
                </a:cubicBezTo>
                <a:cubicBezTo>
                  <a:pt x="42" y="18"/>
                  <a:pt x="40" y="19"/>
                  <a:pt x="40" y="20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36"/>
                  <a:pt x="30" y="38"/>
                  <a:pt x="29" y="41"/>
                </a:cubicBezTo>
                <a:cubicBezTo>
                  <a:pt x="28" y="45"/>
                  <a:pt x="30" y="50"/>
                  <a:pt x="34" y="51"/>
                </a:cubicBezTo>
                <a:cubicBezTo>
                  <a:pt x="39" y="52"/>
                  <a:pt x="43" y="49"/>
                  <a:pt x="44" y="45"/>
                </a:cubicBezTo>
                <a:cubicBezTo>
                  <a:pt x="45" y="42"/>
                  <a:pt x="43" y="39"/>
                  <a:pt x="41" y="37"/>
                </a:cubicBezTo>
                <a:lnTo>
                  <a:pt x="45" y="22"/>
                </a:lnTo>
                <a:close/>
                <a:moveTo>
                  <a:pt x="36" y="5"/>
                </a:moveTo>
                <a:cubicBezTo>
                  <a:pt x="34" y="5"/>
                  <a:pt x="31" y="7"/>
                  <a:pt x="31" y="10"/>
                </a:cubicBezTo>
                <a:cubicBezTo>
                  <a:pt x="31" y="13"/>
                  <a:pt x="34" y="15"/>
                  <a:pt x="36" y="15"/>
                </a:cubicBezTo>
                <a:cubicBezTo>
                  <a:pt x="39" y="15"/>
                  <a:pt x="42" y="13"/>
                  <a:pt x="42" y="10"/>
                </a:cubicBezTo>
                <a:cubicBezTo>
                  <a:pt x="42" y="7"/>
                  <a:pt x="39" y="5"/>
                  <a:pt x="36" y="5"/>
                </a:cubicBezTo>
                <a:close/>
                <a:moveTo>
                  <a:pt x="54" y="12"/>
                </a:moveTo>
                <a:cubicBezTo>
                  <a:pt x="52" y="12"/>
                  <a:pt x="49" y="15"/>
                  <a:pt x="49" y="18"/>
                </a:cubicBezTo>
                <a:cubicBezTo>
                  <a:pt x="49" y="20"/>
                  <a:pt x="52" y="23"/>
                  <a:pt x="54" y="23"/>
                </a:cubicBezTo>
                <a:cubicBezTo>
                  <a:pt x="57" y="23"/>
                  <a:pt x="60" y="20"/>
                  <a:pt x="60" y="18"/>
                </a:cubicBezTo>
                <a:cubicBezTo>
                  <a:pt x="60" y="15"/>
                  <a:pt x="57" y="12"/>
                  <a:pt x="54" y="12"/>
                </a:cubicBezTo>
                <a:close/>
                <a:moveTo>
                  <a:pt x="62" y="30"/>
                </a:moveTo>
                <a:cubicBezTo>
                  <a:pt x="59" y="30"/>
                  <a:pt x="57" y="33"/>
                  <a:pt x="57" y="36"/>
                </a:cubicBezTo>
                <a:cubicBezTo>
                  <a:pt x="57" y="38"/>
                  <a:pt x="59" y="41"/>
                  <a:pt x="62" y="41"/>
                </a:cubicBezTo>
                <a:cubicBezTo>
                  <a:pt x="65" y="41"/>
                  <a:pt x="67" y="38"/>
                  <a:pt x="67" y="36"/>
                </a:cubicBezTo>
                <a:cubicBezTo>
                  <a:pt x="67" y="33"/>
                  <a:pt x="65" y="30"/>
                  <a:pt x="62" y="3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cs typeface="+mn-ea"/>
              <a:sym typeface="+mn-lt"/>
            </a:endParaRPr>
          </a:p>
        </p:txBody>
      </p:sp>
      <p:sp>
        <p:nvSpPr>
          <p:cNvPr id="48" name="Freeform 148"/>
          <p:cNvSpPr>
            <a:spLocks noEditPoints="1"/>
          </p:cNvSpPr>
          <p:nvPr/>
        </p:nvSpPr>
        <p:spPr bwMode="auto">
          <a:xfrm>
            <a:off x="7268680" y="3549192"/>
            <a:ext cx="346267" cy="333813"/>
          </a:xfrm>
          <a:custGeom>
            <a:avLst/>
            <a:gdLst/>
            <a:ahLst/>
            <a:cxnLst>
              <a:cxn ang="0">
                <a:pos x="16" y="54"/>
              </a:cxn>
              <a:cxn ang="0">
                <a:pos x="14" y="57"/>
              </a:cxn>
              <a:cxn ang="0">
                <a:pos x="2" y="57"/>
              </a:cxn>
              <a:cxn ang="0">
                <a:pos x="0" y="54"/>
              </a:cxn>
              <a:cxn ang="0">
                <a:pos x="0" y="29"/>
              </a:cxn>
              <a:cxn ang="0">
                <a:pos x="2" y="26"/>
              </a:cxn>
              <a:cxn ang="0">
                <a:pos x="14" y="26"/>
              </a:cxn>
              <a:cxn ang="0">
                <a:pos x="16" y="29"/>
              </a:cxn>
              <a:cxn ang="0">
                <a:pos x="16" y="54"/>
              </a:cxn>
              <a:cxn ang="0">
                <a:pos x="7" y="47"/>
              </a:cxn>
              <a:cxn ang="0">
                <a:pos x="5" y="49"/>
              </a:cxn>
              <a:cxn ang="0">
                <a:pos x="7" y="52"/>
              </a:cxn>
              <a:cxn ang="0">
                <a:pos x="10" y="49"/>
              </a:cxn>
              <a:cxn ang="0">
                <a:pos x="7" y="47"/>
              </a:cxn>
              <a:cxn ang="0">
                <a:pos x="62" y="35"/>
              </a:cxn>
              <a:cxn ang="0">
                <a:pos x="62" y="38"/>
              </a:cxn>
              <a:cxn ang="0">
                <a:pos x="61" y="43"/>
              </a:cxn>
              <a:cxn ang="0">
                <a:pos x="61" y="48"/>
              </a:cxn>
              <a:cxn ang="0">
                <a:pos x="59" y="52"/>
              </a:cxn>
              <a:cxn ang="0">
                <a:pos x="57" y="59"/>
              </a:cxn>
              <a:cxn ang="0">
                <a:pos x="49" y="62"/>
              </a:cxn>
              <a:cxn ang="0">
                <a:pos x="47" y="62"/>
              </a:cxn>
              <a:cxn ang="0">
                <a:pos x="44" y="62"/>
              </a:cxn>
              <a:cxn ang="0">
                <a:pos x="43" y="62"/>
              </a:cxn>
              <a:cxn ang="0">
                <a:pos x="28" y="59"/>
              </a:cxn>
              <a:cxn ang="0">
                <a:pos x="22" y="57"/>
              </a:cxn>
              <a:cxn ang="0">
                <a:pos x="19" y="54"/>
              </a:cxn>
              <a:cxn ang="0">
                <a:pos x="19" y="29"/>
              </a:cxn>
              <a:cxn ang="0">
                <a:pos x="21" y="26"/>
              </a:cxn>
              <a:cxn ang="0">
                <a:pos x="29" y="19"/>
              </a:cxn>
              <a:cxn ang="0">
                <a:pos x="33" y="14"/>
              </a:cxn>
              <a:cxn ang="0">
                <a:pos x="35" y="8"/>
              </a:cxn>
              <a:cxn ang="0">
                <a:pos x="38" y="1"/>
              </a:cxn>
              <a:cxn ang="0">
                <a:pos x="40" y="0"/>
              </a:cxn>
              <a:cxn ang="0">
                <a:pos x="49" y="11"/>
              </a:cxn>
              <a:cxn ang="0">
                <a:pos x="46" y="18"/>
              </a:cxn>
              <a:cxn ang="0">
                <a:pos x="45" y="21"/>
              </a:cxn>
              <a:cxn ang="0">
                <a:pos x="56" y="21"/>
              </a:cxn>
              <a:cxn ang="0">
                <a:pos x="64" y="29"/>
              </a:cxn>
              <a:cxn ang="0">
                <a:pos x="62" y="35"/>
              </a:cxn>
            </a:cxnLst>
            <a:rect l="0" t="0" r="r" b="b"/>
            <a:pathLst>
              <a:path w="64" h="62">
                <a:moveTo>
                  <a:pt x="16" y="54"/>
                </a:moveTo>
                <a:cubicBezTo>
                  <a:pt x="16" y="56"/>
                  <a:pt x="15" y="57"/>
                  <a:pt x="14" y="57"/>
                </a:cubicBezTo>
                <a:cubicBezTo>
                  <a:pt x="2" y="57"/>
                  <a:pt x="2" y="57"/>
                  <a:pt x="2" y="57"/>
                </a:cubicBezTo>
                <a:cubicBezTo>
                  <a:pt x="1" y="57"/>
                  <a:pt x="0" y="56"/>
                  <a:pt x="0" y="54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7"/>
                  <a:pt x="1" y="26"/>
                  <a:pt x="2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5" y="26"/>
                  <a:pt x="16" y="27"/>
                  <a:pt x="16" y="29"/>
                </a:cubicBezTo>
                <a:lnTo>
                  <a:pt x="16" y="54"/>
                </a:lnTo>
                <a:close/>
                <a:moveTo>
                  <a:pt x="7" y="47"/>
                </a:moveTo>
                <a:cubicBezTo>
                  <a:pt x="6" y="47"/>
                  <a:pt x="5" y="48"/>
                  <a:pt x="5" y="49"/>
                </a:cubicBezTo>
                <a:cubicBezTo>
                  <a:pt x="5" y="51"/>
                  <a:pt x="6" y="52"/>
                  <a:pt x="7" y="52"/>
                </a:cubicBezTo>
                <a:cubicBezTo>
                  <a:pt x="9" y="52"/>
                  <a:pt x="10" y="51"/>
                  <a:pt x="10" y="49"/>
                </a:cubicBezTo>
                <a:cubicBezTo>
                  <a:pt x="10" y="48"/>
                  <a:pt x="9" y="47"/>
                  <a:pt x="7" y="47"/>
                </a:cubicBezTo>
                <a:close/>
                <a:moveTo>
                  <a:pt x="62" y="35"/>
                </a:moveTo>
                <a:cubicBezTo>
                  <a:pt x="62" y="36"/>
                  <a:pt x="62" y="37"/>
                  <a:pt x="62" y="38"/>
                </a:cubicBezTo>
                <a:cubicBezTo>
                  <a:pt x="62" y="40"/>
                  <a:pt x="62" y="42"/>
                  <a:pt x="61" y="43"/>
                </a:cubicBezTo>
                <a:cubicBezTo>
                  <a:pt x="61" y="45"/>
                  <a:pt x="61" y="46"/>
                  <a:pt x="61" y="48"/>
                </a:cubicBezTo>
                <a:cubicBezTo>
                  <a:pt x="60" y="49"/>
                  <a:pt x="60" y="51"/>
                  <a:pt x="59" y="52"/>
                </a:cubicBezTo>
                <a:cubicBezTo>
                  <a:pt x="59" y="55"/>
                  <a:pt x="58" y="57"/>
                  <a:pt x="57" y="59"/>
                </a:cubicBezTo>
                <a:cubicBezTo>
                  <a:pt x="55" y="61"/>
                  <a:pt x="52" y="62"/>
                  <a:pt x="49" y="62"/>
                </a:cubicBezTo>
                <a:cubicBezTo>
                  <a:pt x="48" y="62"/>
                  <a:pt x="48" y="62"/>
                  <a:pt x="47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38" y="62"/>
                  <a:pt x="32" y="60"/>
                  <a:pt x="28" y="59"/>
                </a:cubicBezTo>
                <a:cubicBezTo>
                  <a:pt x="25" y="58"/>
                  <a:pt x="23" y="57"/>
                  <a:pt x="22" y="57"/>
                </a:cubicBezTo>
                <a:cubicBezTo>
                  <a:pt x="20" y="57"/>
                  <a:pt x="19" y="56"/>
                  <a:pt x="19" y="54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7"/>
                  <a:pt x="20" y="26"/>
                  <a:pt x="21" y="26"/>
                </a:cubicBezTo>
                <a:cubicBezTo>
                  <a:pt x="23" y="26"/>
                  <a:pt x="27" y="21"/>
                  <a:pt x="29" y="19"/>
                </a:cubicBezTo>
                <a:cubicBezTo>
                  <a:pt x="30" y="17"/>
                  <a:pt x="31" y="15"/>
                  <a:pt x="33" y="14"/>
                </a:cubicBezTo>
                <a:cubicBezTo>
                  <a:pt x="34" y="13"/>
                  <a:pt x="35" y="10"/>
                  <a:pt x="35" y="8"/>
                </a:cubicBezTo>
                <a:cubicBezTo>
                  <a:pt x="36" y="5"/>
                  <a:pt x="36" y="3"/>
                  <a:pt x="38" y="1"/>
                </a:cubicBezTo>
                <a:cubicBezTo>
                  <a:pt x="38" y="1"/>
                  <a:pt x="39" y="0"/>
                  <a:pt x="40" y="0"/>
                </a:cubicBezTo>
                <a:cubicBezTo>
                  <a:pt x="49" y="0"/>
                  <a:pt x="49" y="8"/>
                  <a:pt x="49" y="11"/>
                </a:cubicBezTo>
                <a:cubicBezTo>
                  <a:pt x="49" y="14"/>
                  <a:pt x="47" y="16"/>
                  <a:pt x="46" y="18"/>
                </a:cubicBezTo>
                <a:cubicBezTo>
                  <a:pt x="46" y="19"/>
                  <a:pt x="46" y="20"/>
                  <a:pt x="45" y="21"/>
                </a:cubicBezTo>
                <a:cubicBezTo>
                  <a:pt x="56" y="21"/>
                  <a:pt x="56" y="21"/>
                  <a:pt x="56" y="21"/>
                </a:cubicBezTo>
                <a:cubicBezTo>
                  <a:pt x="60" y="21"/>
                  <a:pt x="64" y="25"/>
                  <a:pt x="64" y="29"/>
                </a:cubicBezTo>
                <a:cubicBezTo>
                  <a:pt x="64" y="31"/>
                  <a:pt x="63" y="33"/>
                  <a:pt x="62" y="3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cs typeface="+mn-ea"/>
              <a:sym typeface="+mn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428212" y="2310297"/>
            <a:ext cx="3169672" cy="338560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r>
              <a:rPr lang="en-US" altLang="zh-CN" sz="1600" b="1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2</a:t>
            </a:r>
            <a:r>
              <a:rPr lang="zh-CN" altLang="en-US" sz="1600" b="1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分类</a:t>
            </a:r>
            <a:endParaRPr lang="id-ID" sz="1600" b="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775301" y="2648857"/>
            <a:ext cx="3126746" cy="584782"/>
          </a:xfrm>
          <a:prstGeom prst="rect">
            <a:avLst/>
          </a:prstGeom>
        </p:spPr>
        <p:txBody>
          <a:bodyPr wrap="square" lIns="91445" tIns="45723" rIns="91445" bIns="45723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使用</a:t>
            </a:r>
            <a:r>
              <a:rPr lang="en-US" altLang="zh-CN" sz="1600" dirty="0" smtClean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props</a:t>
            </a: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属性父子传值，使用事件总线</a:t>
            </a:r>
            <a:r>
              <a:rPr lang="en-US" altLang="zh-CN" sz="1600" dirty="0" smtClean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$emit</a:t>
            </a: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和</a:t>
            </a:r>
            <a:r>
              <a:rPr lang="en-US" altLang="zh-CN" sz="1600" dirty="0" smtClean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$on</a:t>
            </a: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子传父</a:t>
            </a:r>
            <a:endParaRPr lang="en-US" sz="1600" dirty="0">
              <a:solidFill>
                <a:schemeClr val="tx1">
                  <a:lumMod val="7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908649" y="3544445"/>
            <a:ext cx="3169672" cy="338560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r>
              <a:rPr lang="en-US" altLang="zh-CN" sz="1600" b="1" dirty="0" smtClean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3</a:t>
            </a:r>
            <a:r>
              <a:rPr lang="zh-CN" altLang="en-US" sz="1600" b="1" dirty="0" smtClean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弹出框</a:t>
            </a:r>
            <a:endParaRPr lang="id-ID" sz="1600" b="1" dirty="0">
              <a:solidFill>
                <a:schemeClr val="tx1">
                  <a:lumMod val="7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826485" y="5135184"/>
            <a:ext cx="3126746" cy="338560"/>
          </a:xfrm>
          <a:prstGeom prst="rect">
            <a:avLst/>
          </a:prstGeom>
        </p:spPr>
        <p:txBody>
          <a:bodyPr wrap="square" lIns="91445" tIns="45723" rIns="91445" bIns="45723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使用三目运算</a:t>
            </a:r>
            <a:endParaRPr lang="en-US" sz="16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TextBox 49"/>
          <p:cNvSpPr txBox="1"/>
          <p:nvPr/>
        </p:nvSpPr>
        <p:spPr>
          <a:xfrm>
            <a:off x="1065178" y="725846"/>
            <a:ext cx="3956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tx2"/>
                </a:solidFill>
                <a:cs typeface="+mn-ea"/>
                <a:sym typeface="+mn-lt"/>
              </a:rPr>
              <a:t>静态页面及其逻辑</a:t>
            </a:r>
            <a:r>
              <a:rPr lang="zh-CN" altLang="en-US" sz="2400" dirty="0" smtClean="0">
                <a:solidFill>
                  <a:schemeClr val="tx2"/>
                </a:solidFill>
                <a:cs typeface="+mn-ea"/>
                <a:sym typeface="+mn-lt"/>
              </a:rPr>
              <a:t>功能概括</a:t>
            </a:r>
            <a:endParaRPr lang="zh-CN" altLang="en-US" sz="24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0" name="Rectangle 51"/>
          <p:cNvSpPr/>
          <p:nvPr/>
        </p:nvSpPr>
        <p:spPr>
          <a:xfrm>
            <a:off x="935907" y="559459"/>
            <a:ext cx="70970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55" y="1303215"/>
            <a:ext cx="2659345" cy="28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348" y="2084245"/>
            <a:ext cx="2958373" cy="451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36"/>
          <p:cNvSpPr/>
          <p:nvPr/>
        </p:nvSpPr>
        <p:spPr>
          <a:xfrm>
            <a:off x="7775301" y="4670934"/>
            <a:ext cx="694176" cy="6940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5" tIns="45723" rIns="91445" bIns="45723" rtlCol="0" anchor="ctr"/>
          <a:lstStyle/>
          <a:p>
            <a:pPr algn="ctr"/>
            <a:endParaRPr lang="id-ID" sz="900" dirty="0">
              <a:cs typeface="+mn-ea"/>
              <a:sym typeface="+mn-lt"/>
            </a:endParaRPr>
          </a:p>
        </p:txBody>
      </p:sp>
      <p:sp>
        <p:nvSpPr>
          <p:cNvPr id="22" name="Freeform 144"/>
          <p:cNvSpPr>
            <a:spLocks noEditPoints="1"/>
          </p:cNvSpPr>
          <p:nvPr/>
        </p:nvSpPr>
        <p:spPr bwMode="auto">
          <a:xfrm>
            <a:off x="7908649" y="4803612"/>
            <a:ext cx="427479" cy="331572"/>
          </a:xfrm>
          <a:custGeom>
            <a:avLst/>
            <a:gdLst/>
            <a:ahLst/>
            <a:cxnLst>
              <a:cxn ang="0">
                <a:pos x="67" y="55"/>
              </a:cxn>
              <a:cxn ang="0">
                <a:pos x="65" y="56"/>
              </a:cxn>
              <a:cxn ang="0">
                <a:pos x="8" y="56"/>
              </a:cxn>
              <a:cxn ang="0">
                <a:pos x="6" y="55"/>
              </a:cxn>
              <a:cxn ang="0">
                <a:pos x="0" y="36"/>
              </a:cxn>
              <a:cxn ang="0">
                <a:pos x="36" y="0"/>
              </a:cxn>
              <a:cxn ang="0">
                <a:pos x="72" y="36"/>
              </a:cxn>
              <a:cxn ang="0">
                <a:pos x="67" y="55"/>
              </a:cxn>
              <a:cxn ang="0">
                <a:pos x="11" y="30"/>
              </a:cxn>
              <a:cxn ang="0">
                <a:pos x="6" y="36"/>
              </a:cxn>
              <a:cxn ang="0">
                <a:pos x="11" y="41"/>
              </a:cxn>
              <a:cxn ang="0">
                <a:pos x="16" y="36"/>
              </a:cxn>
              <a:cxn ang="0">
                <a:pos x="11" y="30"/>
              </a:cxn>
              <a:cxn ang="0">
                <a:pos x="18" y="12"/>
              </a:cxn>
              <a:cxn ang="0">
                <a:pos x="13" y="18"/>
              </a:cxn>
              <a:cxn ang="0">
                <a:pos x="18" y="23"/>
              </a:cxn>
              <a:cxn ang="0">
                <a:pos x="24" y="18"/>
              </a:cxn>
              <a:cxn ang="0">
                <a:pos x="18" y="12"/>
              </a:cxn>
              <a:cxn ang="0">
                <a:pos x="45" y="22"/>
              </a:cxn>
              <a:cxn ang="0">
                <a:pos x="43" y="18"/>
              </a:cxn>
              <a:cxn ang="0">
                <a:pos x="40" y="20"/>
              </a:cxn>
              <a:cxn ang="0">
                <a:pos x="36" y="36"/>
              </a:cxn>
              <a:cxn ang="0">
                <a:pos x="29" y="41"/>
              </a:cxn>
              <a:cxn ang="0">
                <a:pos x="34" y="51"/>
              </a:cxn>
              <a:cxn ang="0">
                <a:pos x="44" y="45"/>
              </a:cxn>
              <a:cxn ang="0">
                <a:pos x="41" y="37"/>
              </a:cxn>
              <a:cxn ang="0">
                <a:pos x="45" y="22"/>
              </a:cxn>
              <a:cxn ang="0">
                <a:pos x="36" y="5"/>
              </a:cxn>
              <a:cxn ang="0">
                <a:pos x="31" y="10"/>
              </a:cxn>
              <a:cxn ang="0">
                <a:pos x="36" y="15"/>
              </a:cxn>
              <a:cxn ang="0">
                <a:pos x="42" y="10"/>
              </a:cxn>
              <a:cxn ang="0">
                <a:pos x="36" y="5"/>
              </a:cxn>
              <a:cxn ang="0">
                <a:pos x="54" y="12"/>
              </a:cxn>
              <a:cxn ang="0">
                <a:pos x="49" y="18"/>
              </a:cxn>
              <a:cxn ang="0">
                <a:pos x="54" y="23"/>
              </a:cxn>
              <a:cxn ang="0">
                <a:pos x="60" y="18"/>
              </a:cxn>
              <a:cxn ang="0">
                <a:pos x="54" y="12"/>
              </a:cxn>
              <a:cxn ang="0">
                <a:pos x="62" y="30"/>
              </a:cxn>
              <a:cxn ang="0">
                <a:pos x="57" y="36"/>
              </a:cxn>
              <a:cxn ang="0">
                <a:pos x="62" y="41"/>
              </a:cxn>
              <a:cxn ang="0">
                <a:pos x="67" y="36"/>
              </a:cxn>
              <a:cxn ang="0">
                <a:pos x="62" y="30"/>
              </a:cxn>
            </a:cxnLst>
            <a:rect l="0" t="0" r="r" b="b"/>
            <a:pathLst>
              <a:path w="72" h="56">
                <a:moveTo>
                  <a:pt x="67" y="55"/>
                </a:moveTo>
                <a:cubicBezTo>
                  <a:pt x="66" y="56"/>
                  <a:pt x="66" y="56"/>
                  <a:pt x="65" y="56"/>
                </a:cubicBezTo>
                <a:cubicBezTo>
                  <a:pt x="8" y="56"/>
                  <a:pt x="8" y="56"/>
                  <a:pt x="8" y="56"/>
                </a:cubicBezTo>
                <a:cubicBezTo>
                  <a:pt x="7" y="56"/>
                  <a:pt x="7" y="56"/>
                  <a:pt x="6" y="55"/>
                </a:cubicBezTo>
                <a:cubicBezTo>
                  <a:pt x="2" y="49"/>
                  <a:pt x="0" y="42"/>
                  <a:pt x="0" y="36"/>
                </a:cubicBezTo>
                <a:cubicBezTo>
                  <a:pt x="0" y="16"/>
                  <a:pt x="17" y="0"/>
                  <a:pt x="36" y="0"/>
                </a:cubicBezTo>
                <a:cubicBezTo>
                  <a:pt x="56" y="0"/>
                  <a:pt x="72" y="16"/>
                  <a:pt x="72" y="36"/>
                </a:cubicBezTo>
                <a:cubicBezTo>
                  <a:pt x="72" y="42"/>
                  <a:pt x="70" y="49"/>
                  <a:pt x="67" y="55"/>
                </a:cubicBezTo>
                <a:close/>
                <a:moveTo>
                  <a:pt x="11" y="30"/>
                </a:moveTo>
                <a:cubicBezTo>
                  <a:pt x="8" y="30"/>
                  <a:pt x="6" y="33"/>
                  <a:pt x="6" y="36"/>
                </a:cubicBezTo>
                <a:cubicBezTo>
                  <a:pt x="6" y="38"/>
                  <a:pt x="8" y="41"/>
                  <a:pt x="11" y="41"/>
                </a:cubicBezTo>
                <a:cubicBezTo>
                  <a:pt x="14" y="41"/>
                  <a:pt x="16" y="38"/>
                  <a:pt x="16" y="36"/>
                </a:cubicBezTo>
                <a:cubicBezTo>
                  <a:pt x="16" y="33"/>
                  <a:pt x="14" y="30"/>
                  <a:pt x="11" y="30"/>
                </a:cubicBezTo>
                <a:close/>
                <a:moveTo>
                  <a:pt x="18" y="12"/>
                </a:moveTo>
                <a:cubicBezTo>
                  <a:pt x="16" y="12"/>
                  <a:pt x="13" y="15"/>
                  <a:pt x="13" y="18"/>
                </a:cubicBezTo>
                <a:cubicBezTo>
                  <a:pt x="13" y="20"/>
                  <a:pt x="16" y="23"/>
                  <a:pt x="18" y="23"/>
                </a:cubicBezTo>
                <a:cubicBezTo>
                  <a:pt x="21" y="23"/>
                  <a:pt x="24" y="20"/>
                  <a:pt x="24" y="18"/>
                </a:cubicBezTo>
                <a:cubicBezTo>
                  <a:pt x="24" y="15"/>
                  <a:pt x="21" y="12"/>
                  <a:pt x="18" y="12"/>
                </a:cubicBezTo>
                <a:close/>
                <a:moveTo>
                  <a:pt x="45" y="22"/>
                </a:moveTo>
                <a:cubicBezTo>
                  <a:pt x="45" y="20"/>
                  <a:pt x="44" y="19"/>
                  <a:pt x="43" y="18"/>
                </a:cubicBezTo>
                <a:cubicBezTo>
                  <a:pt x="42" y="18"/>
                  <a:pt x="40" y="19"/>
                  <a:pt x="40" y="20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36"/>
                  <a:pt x="30" y="38"/>
                  <a:pt x="29" y="41"/>
                </a:cubicBezTo>
                <a:cubicBezTo>
                  <a:pt x="28" y="45"/>
                  <a:pt x="30" y="50"/>
                  <a:pt x="34" y="51"/>
                </a:cubicBezTo>
                <a:cubicBezTo>
                  <a:pt x="39" y="52"/>
                  <a:pt x="43" y="49"/>
                  <a:pt x="44" y="45"/>
                </a:cubicBezTo>
                <a:cubicBezTo>
                  <a:pt x="45" y="42"/>
                  <a:pt x="43" y="39"/>
                  <a:pt x="41" y="37"/>
                </a:cubicBezTo>
                <a:lnTo>
                  <a:pt x="45" y="22"/>
                </a:lnTo>
                <a:close/>
                <a:moveTo>
                  <a:pt x="36" y="5"/>
                </a:moveTo>
                <a:cubicBezTo>
                  <a:pt x="34" y="5"/>
                  <a:pt x="31" y="7"/>
                  <a:pt x="31" y="10"/>
                </a:cubicBezTo>
                <a:cubicBezTo>
                  <a:pt x="31" y="13"/>
                  <a:pt x="34" y="15"/>
                  <a:pt x="36" y="15"/>
                </a:cubicBezTo>
                <a:cubicBezTo>
                  <a:pt x="39" y="15"/>
                  <a:pt x="42" y="13"/>
                  <a:pt x="42" y="10"/>
                </a:cubicBezTo>
                <a:cubicBezTo>
                  <a:pt x="42" y="7"/>
                  <a:pt x="39" y="5"/>
                  <a:pt x="36" y="5"/>
                </a:cubicBezTo>
                <a:close/>
                <a:moveTo>
                  <a:pt x="54" y="12"/>
                </a:moveTo>
                <a:cubicBezTo>
                  <a:pt x="52" y="12"/>
                  <a:pt x="49" y="15"/>
                  <a:pt x="49" y="18"/>
                </a:cubicBezTo>
                <a:cubicBezTo>
                  <a:pt x="49" y="20"/>
                  <a:pt x="52" y="23"/>
                  <a:pt x="54" y="23"/>
                </a:cubicBezTo>
                <a:cubicBezTo>
                  <a:pt x="57" y="23"/>
                  <a:pt x="60" y="20"/>
                  <a:pt x="60" y="18"/>
                </a:cubicBezTo>
                <a:cubicBezTo>
                  <a:pt x="60" y="15"/>
                  <a:pt x="57" y="12"/>
                  <a:pt x="54" y="12"/>
                </a:cubicBezTo>
                <a:close/>
                <a:moveTo>
                  <a:pt x="62" y="30"/>
                </a:moveTo>
                <a:cubicBezTo>
                  <a:pt x="59" y="30"/>
                  <a:pt x="57" y="33"/>
                  <a:pt x="57" y="36"/>
                </a:cubicBezTo>
                <a:cubicBezTo>
                  <a:pt x="57" y="38"/>
                  <a:pt x="59" y="41"/>
                  <a:pt x="62" y="41"/>
                </a:cubicBezTo>
                <a:cubicBezTo>
                  <a:pt x="65" y="41"/>
                  <a:pt x="67" y="38"/>
                  <a:pt x="67" y="36"/>
                </a:cubicBezTo>
                <a:cubicBezTo>
                  <a:pt x="67" y="33"/>
                  <a:pt x="65" y="30"/>
                  <a:pt x="62" y="3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805022" y="4682350"/>
            <a:ext cx="3169672" cy="338560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4</a:t>
            </a:r>
            <a:r>
              <a:rPr lang="zh-CN" altLang="en-US" sz="1600" b="1" dirty="0" smtClean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底部导航栏</a:t>
            </a:r>
            <a:endParaRPr lang="id-ID" sz="1600" b="1" dirty="0">
              <a:solidFill>
                <a:schemeClr val="tx1">
                  <a:lumMod val="7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4" name="Rectangle 52"/>
          <p:cNvSpPr/>
          <p:nvPr/>
        </p:nvSpPr>
        <p:spPr>
          <a:xfrm>
            <a:off x="8122389" y="3992434"/>
            <a:ext cx="3126746" cy="338560"/>
          </a:xfrm>
          <a:prstGeom prst="rect">
            <a:avLst/>
          </a:prstGeom>
        </p:spPr>
        <p:txBody>
          <a:bodyPr wrap="square" lIns="91445" tIns="45723" rIns="91445" bIns="45723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使用</a:t>
            </a:r>
            <a:r>
              <a:rPr lang="en-US" altLang="zh-CN" sz="1600" dirty="0" err="1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vantui</a:t>
            </a: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第三方组件库</a:t>
            </a:r>
            <a:endParaRPr lang="en-US" sz="16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709" y="5630863"/>
            <a:ext cx="3398837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127" y="6172200"/>
            <a:ext cx="351313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77023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4706564" y="1711659"/>
            <a:ext cx="0" cy="343929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492503" y="1629186"/>
            <a:ext cx="0" cy="343929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13"/>
          <p:cNvSpPr txBox="1"/>
          <p:nvPr/>
        </p:nvSpPr>
        <p:spPr bwMode="auto">
          <a:xfrm>
            <a:off x="4956847" y="2037696"/>
            <a:ext cx="3360392" cy="400089"/>
          </a:xfrm>
          <a:prstGeom prst="rect">
            <a:avLst/>
          </a:prstGeom>
          <a:noFill/>
          <a:ln>
            <a:noFill/>
          </a:ln>
        </p:spPr>
        <p:txBody>
          <a:bodyPr lIns="121899" tIns="60950" rIns="121899" bIns="6095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lang="zh-CN" altLang="en-US" b="1" dirty="0" smtClean="0">
                <a:latin typeface="+mn-lt"/>
                <a:ea typeface="+mn-ea"/>
                <a:cs typeface="+mn-ea"/>
                <a:sym typeface="+mn-lt"/>
              </a:rPr>
              <a:t>注意：</a:t>
            </a:r>
            <a:endParaRPr 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2110821" y="5610298"/>
            <a:ext cx="7988068" cy="317501"/>
            <a:chOff x="5542964" y="11220594"/>
            <a:chExt cx="15982377" cy="635001"/>
          </a:xfrm>
        </p:grpSpPr>
        <p:grpSp>
          <p:nvGrpSpPr>
            <p:cNvPr id="67" name="Group 66"/>
            <p:cNvGrpSpPr/>
            <p:nvPr/>
          </p:nvGrpSpPr>
          <p:grpSpPr bwMode="auto">
            <a:xfrm>
              <a:off x="5542964" y="11220594"/>
              <a:ext cx="2487862" cy="635001"/>
              <a:chOff x="6876115" y="2016414"/>
              <a:chExt cx="1652005" cy="238569"/>
            </a:xfrm>
          </p:grpSpPr>
          <p:sp>
            <p:nvSpPr>
              <p:cNvPr id="83" name="Rectangle 82"/>
              <p:cNvSpPr/>
              <p:nvPr/>
            </p:nvSpPr>
            <p:spPr>
              <a:xfrm>
                <a:off x="6876115" y="2076140"/>
                <a:ext cx="241781" cy="7316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84" name="Subtitle 2"/>
              <p:cNvSpPr txBox="1"/>
              <p:nvPr/>
            </p:nvSpPr>
            <p:spPr>
              <a:xfrm>
                <a:off x="7176675" y="2016414"/>
                <a:ext cx="1351445" cy="23856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en-US" sz="1200" dirty="0">
                    <a:cs typeface="+mn-ea"/>
                    <a:sym typeface="+mn-lt"/>
                  </a:rPr>
                  <a:t>Feature One</a:t>
                </a:r>
              </a:p>
            </p:txBody>
          </p:sp>
        </p:grpSp>
        <p:grpSp>
          <p:nvGrpSpPr>
            <p:cNvPr id="68" name="Group 67"/>
            <p:cNvGrpSpPr/>
            <p:nvPr/>
          </p:nvGrpSpPr>
          <p:grpSpPr bwMode="auto">
            <a:xfrm>
              <a:off x="8248934" y="11220594"/>
              <a:ext cx="2487862" cy="635001"/>
              <a:chOff x="6876115" y="2016414"/>
              <a:chExt cx="1652005" cy="238569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6876115" y="2076140"/>
                <a:ext cx="241781" cy="7316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82" name="Subtitle 2"/>
              <p:cNvSpPr txBox="1"/>
              <p:nvPr/>
            </p:nvSpPr>
            <p:spPr>
              <a:xfrm>
                <a:off x="7176675" y="2016414"/>
                <a:ext cx="1351445" cy="23856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en-US" sz="1200" dirty="0">
                    <a:cs typeface="+mn-ea"/>
                    <a:sym typeface="+mn-lt"/>
                  </a:rPr>
                  <a:t>Feature Two</a:t>
                </a:r>
              </a:p>
            </p:txBody>
          </p:sp>
        </p:grpSp>
        <p:grpSp>
          <p:nvGrpSpPr>
            <p:cNvPr id="69" name="Group 68"/>
            <p:cNvGrpSpPr/>
            <p:nvPr/>
          </p:nvGrpSpPr>
          <p:grpSpPr bwMode="auto">
            <a:xfrm>
              <a:off x="10966749" y="11220594"/>
              <a:ext cx="2589622" cy="635001"/>
              <a:chOff x="6876115" y="2016414"/>
              <a:chExt cx="1719576" cy="238569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6876115" y="2076140"/>
                <a:ext cx="241781" cy="7316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80" name="Subtitle 2"/>
              <p:cNvSpPr txBox="1"/>
              <p:nvPr/>
            </p:nvSpPr>
            <p:spPr>
              <a:xfrm>
                <a:off x="7109102" y="2016414"/>
                <a:ext cx="1486589" cy="23856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en-US" sz="1200" dirty="0">
                    <a:cs typeface="+mn-ea"/>
                    <a:sym typeface="+mn-lt"/>
                  </a:rPr>
                  <a:t>Feature Three</a:t>
                </a:r>
              </a:p>
            </p:txBody>
          </p:sp>
        </p:grpSp>
        <p:grpSp>
          <p:nvGrpSpPr>
            <p:cNvPr id="70" name="Group 69"/>
            <p:cNvGrpSpPr/>
            <p:nvPr/>
          </p:nvGrpSpPr>
          <p:grpSpPr bwMode="auto">
            <a:xfrm>
              <a:off x="13672717" y="11220594"/>
              <a:ext cx="2487862" cy="635001"/>
              <a:chOff x="6876115" y="2016414"/>
              <a:chExt cx="1652005" cy="238569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6876115" y="2076140"/>
                <a:ext cx="241781" cy="7316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78" name="Subtitle 2"/>
              <p:cNvSpPr txBox="1"/>
              <p:nvPr/>
            </p:nvSpPr>
            <p:spPr>
              <a:xfrm>
                <a:off x="7176675" y="2016414"/>
                <a:ext cx="1351445" cy="23856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en-US" sz="1200" dirty="0">
                    <a:cs typeface="+mn-ea"/>
                    <a:sym typeface="+mn-lt"/>
                  </a:rPr>
                  <a:t>Feature Four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 bwMode="auto">
            <a:xfrm>
              <a:off x="16393252" y="11220594"/>
              <a:ext cx="2487862" cy="635001"/>
              <a:chOff x="6876115" y="2016414"/>
              <a:chExt cx="1652005" cy="238569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6876115" y="2076140"/>
                <a:ext cx="241781" cy="73161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76" name="Subtitle 2"/>
              <p:cNvSpPr txBox="1"/>
              <p:nvPr/>
            </p:nvSpPr>
            <p:spPr>
              <a:xfrm>
                <a:off x="7176675" y="2016414"/>
                <a:ext cx="1351445" cy="23856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en-US" sz="1200" dirty="0">
                    <a:cs typeface="+mn-ea"/>
                    <a:sym typeface="+mn-lt"/>
                  </a:rPr>
                  <a:t>Feature Four</a:t>
                </a:r>
              </a:p>
            </p:txBody>
          </p:sp>
        </p:grpSp>
        <p:grpSp>
          <p:nvGrpSpPr>
            <p:cNvPr id="72" name="Group 71"/>
            <p:cNvGrpSpPr/>
            <p:nvPr/>
          </p:nvGrpSpPr>
          <p:grpSpPr bwMode="auto">
            <a:xfrm>
              <a:off x="19037479" y="11220594"/>
              <a:ext cx="2487862" cy="635001"/>
              <a:chOff x="6876115" y="2016414"/>
              <a:chExt cx="1652005" cy="238569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6876115" y="2076140"/>
                <a:ext cx="241781" cy="7316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74" name="Subtitle 2"/>
              <p:cNvSpPr txBox="1"/>
              <p:nvPr/>
            </p:nvSpPr>
            <p:spPr>
              <a:xfrm>
                <a:off x="7176675" y="2016414"/>
                <a:ext cx="1351445" cy="23856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en-US" sz="1200" dirty="0">
                    <a:cs typeface="+mn-ea"/>
                    <a:sym typeface="+mn-lt"/>
                  </a:rPr>
                  <a:t>Feature Five</a:t>
                </a:r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1437596" y="845333"/>
            <a:ext cx="7013610" cy="393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400" dirty="0" smtClean="0">
                <a:solidFill>
                  <a:schemeClr val="tx2"/>
                </a:solidFill>
                <a:cs typeface="+mn-ea"/>
                <a:sym typeface="+mn-lt"/>
              </a:rPr>
              <a:t>轮播图</a:t>
            </a:r>
            <a:endParaRPr lang="en-US" sz="24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65178" y="537556"/>
            <a:ext cx="4378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 smtClean="0">
                <a:solidFill>
                  <a:schemeClr val="accent1"/>
                </a:solidFill>
                <a:cs typeface="+mn-ea"/>
                <a:sym typeface="+mn-lt"/>
              </a:rPr>
              <a:t>Swiper</a:t>
            </a:r>
            <a:r>
              <a:rPr lang="zh-CN" altLang="en-US" sz="1400" b="1" dirty="0" smtClean="0">
                <a:solidFill>
                  <a:schemeClr val="accent1"/>
                </a:solidFill>
                <a:cs typeface="+mn-ea"/>
                <a:sym typeface="+mn-lt"/>
              </a:rPr>
              <a:t>组件</a:t>
            </a:r>
            <a:endParaRPr lang="en-US" sz="1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35907" y="559459"/>
            <a:ext cx="70970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21655" y="2719662"/>
            <a:ext cx="26195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</a:rPr>
              <a:t>当一个页面中出现多个轮播图或者引入一个以上的</a:t>
            </a:r>
            <a:r>
              <a:rPr lang="en-US" altLang="zh-CN" sz="1600" dirty="0" err="1" smtClean="0">
                <a:solidFill>
                  <a:schemeClr val="tx1">
                    <a:lumMod val="75000"/>
                  </a:schemeClr>
                </a:solidFill>
              </a:rPr>
              <a:t>swiper</a:t>
            </a: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</a:rPr>
              <a:t>组件时会产生冲突，效果也会发生变化，因此应该给每一个引入的</a:t>
            </a:r>
            <a:r>
              <a:rPr lang="en-US" altLang="zh-CN" sz="1600" dirty="0" err="1" smtClean="0">
                <a:solidFill>
                  <a:schemeClr val="tx1">
                    <a:lumMod val="75000"/>
                  </a:schemeClr>
                </a:solidFill>
              </a:rPr>
              <a:t>swiper</a:t>
            </a: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</a:rPr>
              <a:t>组件定义一个</a:t>
            </a:r>
            <a:r>
              <a:rPr lang="en-US" altLang="zh-CN" sz="1600" dirty="0" smtClean="0">
                <a:solidFill>
                  <a:schemeClr val="tx1">
                    <a:lumMod val="75000"/>
                  </a:schemeClr>
                </a:solidFill>
              </a:rPr>
              <a:t>id</a:t>
            </a: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</a:rPr>
              <a:t>名用以区分和调用</a:t>
            </a:r>
            <a:endParaRPr lang="zh-CN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403" y="537556"/>
            <a:ext cx="3761177" cy="296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241" y="3518710"/>
            <a:ext cx="3317500" cy="1927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8610"/>
            <a:ext cx="4706723" cy="491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3643844"/>
            <a:ext cx="41816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</a:rPr>
              <a:t>因此获取</a:t>
            </a:r>
            <a:r>
              <a:rPr lang="en-US" altLang="zh-CN" sz="1600" dirty="0" err="1">
                <a:solidFill>
                  <a:schemeClr val="tx1">
                    <a:lumMod val="75000"/>
                  </a:schemeClr>
                </a:solidFill>
              </a:rPr>
              <a:t>dom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</a:rPr>
              <a:t>元素时，应该通过标签中的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</a:rPr>
              <a:t>id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</a:rPr>
              <a:t>属性去获取</a:t>
            </a:r>
          </a:p>
        </p:txBody>
      </p:sp>
      <p:sp>
        <p:nvSpPr>
          <p:cNvPr id="9" name="矩形 8"/>
          <p:cNvSpPr/>
          <p:nvPr/>
        </p:nvSpPr>
        <p:spPr>
          <a:xfrm>
            <a:off x="-26570" y="3020058"/>
            <a:ext cx="47331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</a:rPr>
              <a:t>它的意思是在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</a:rPr>
              <a:t>'Window'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</a:rPr>
              <a:t>上执行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</a:rPr>
              <a:t>'</a:t>
            </a:r>
            <a:r>
              <a:rPr lang="en-US" altLang="zh-CN" sz="1600" dirty="0" err="1">
                <a:solidFill>
                  <a:schemeClr val="tx1">
                    <a:lumMod val="75000"/>
                  </a:schemeClr>
                </a:solidFill>
              </a:rPr>
              <a:t>getComputedStyle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</a:rPr>
              <a:t>'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</a:rPr>
              <a:t>失败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</a:rPr>
              <a:t>: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</a:rPr>
              <a:t>参数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</a:rPr>
              <a:t>的类型不是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</a:rPr>
              <a:t>'Element'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</a:rPr>
              <a:t>。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9266430" y="960290"/>
            <a:ext cx="647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9893685" y="4065440"/>
            <a:ext cx="647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9879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49"/>
          <p:cNvSpPr txBox="1"/>
          <p:nvPr/>
        </p:nvSpPr>
        <p:spPr>
          <a:xfrm>
            <a:off x="1827457" y="838036"/>
            <a:ext cx="7013610" cy="393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 smtClean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$emit  $on</a:t>
            </a:r>
            <a:endParaRPr lang="en-US" sz="2400" b="1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9" name="TextBox 50"/>
          <p:cNvSpPr txBox="1"/>
          <p:nvPr/>
        </p:nvSpPr>
        <p:spPr>
          <a:xfrm>
            <a:off x="1065178" y="537556"/>
            <a:ext cx="4378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accent1"/>
                </a:solidFill>
                <a:cs typeface="+mn-ea"/>
                <a:sym typeface="+mn-lt"/>
              </a:rPr>
              <a:t>事件总线传值</a:t>
            </a:r>
            <a:endParaRPr lang="en-US" sz="1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0" name="Rectangle 51"/>
          <p:cNvSpPr/>
          <p:nvPr/>
        </p:nvSpPr>
        <p:spPr>
          <a:xfrm>
            <a:off x="935907" y="559459"/>
            <a:ext cx="70970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676265"/>
            <a:ext cx="7585075" cy="154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54025" y="1231477"/>
            <a:ext cx="137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左侧导航栏：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40140"/>
            <a:ext cx="4246562" cy="103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直接箭头连接符 28"/>
          <p:cNvCxnSpPr/>
          <p:nvPr/>
        </p:nvCxnSpPr>
        <p:spPr>
          <a:xfrm flipH="1">
            <a:off x="1827457" y="2343150"/>
            <a:ext cx="2754068" cy="10382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81000" y="4638675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父级组件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443264" y="3473219"/>
            <a:ext cx="53791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</a:rPr>
              <a:t>每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</a:rPr>
              <a:t>一</a:t>
            </a: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</a:rPr>
              <a:t>个模块的切换需要判断当前下标是否与左侧的下标相同。 首先左侧导航栏通过鼠标点击触发事件，通过</a:t>
            </a:r>
            <a:r>
              <a:rPr lang="en-US" altLang="zh-CN" sz="1600" dirty="0" smtClean="0">
                <a:solidFill>
                  <a:schemeClr val="tx1">
                    <a:lumMod val="75000"/>
                  </a:schemeClr>
                </a:solidFill>
              </a:rPr>
              <a:t>$emit</a:t>
            </a: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</a:rPr>
              <a:t>将</a:t>
            </a:r>
            <a:r>
              <a:rPr lang="en-US" altLang="zh-CN" sz="1600" dirty="0" smtClean="0">
                <a:solidFill>
                  <a:schemeClr val="tx1">
                    <a:lumMod val="75000"/>
                  </a:schemeClr>
                </a:solidFill>
              </a:rPr>
              <a:t>index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</a:rPr>
              <a:t>传</a:t>
            </a: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</a:rPr>
              <a:t>到总线上；</a:t>
            </a:r>
            <a:endParaRPr lang="en-US" altLang="zh-CN" sz="1600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</a:rPr>
              <a:t>然后父级组件获取到数据，再通过 </a:t>
            </a:r>
            <a:r>
              <a:rPr lang="en-US" altLang="zh-CN" sz="1600" dirty="0" smtClean="0">
                <a:solidFill>
                  <a:schemeClr val="tx1">
                    <a:lumMod val="75000"/>
                  </a:schemeClr>
                </a:solidFill>
              </a:rPr>
              <a:t>props</a:t>
            </a: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</a:rPr>
              <a:t>将获取到的数据传到右侧 </a:t>
            </a:r>
            <a:endParaRPr lang="zh-CN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78" y="5059363"/>
            <a:ext cx="5929313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13969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51"/>
          <p:cNvSpPr/>
          <p:nvPr/>
        </p:nvSpPr>
        <p:spPr>
          <a:xfrm>
            <a:off x="935907" y="559459"/>
            <a:ext cx="70970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sp>
        <p:nvSpPr>
          <p:cNvPr id="38" name="TextBox 50"/>
          <p:cNvSpPr txBox="1"/>
          <p:nvPr/>
        </p:nvSpPr>
        <p:spPr>
          <a:xfrm>
            <a:off x="1006877" y="501174"/>
            <a:ext cx="4378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accent1"/>
                </a:solidFill>
                <a:cs typeface="+mn-ea"/>
                <a:sym typeface="+mn-lt"/>
              </a:rPr>
              <a:t>事件总线传值</a:t>
            </a:r>
            <a:endParaRPr lang="en-US" sz="1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9" name="TextBox 49"/>
          <p:cNvSpPr txBox="1"/>
          <p:nvPr/>
        </p:nvSpPr>
        <p:spPr>
          <a:xfrm>
            <a:off x="1523717" y="816287"/>
            <a:ext cx="7013610" cy="393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 smtClean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$emit  $on</a:t>
            </a:r>
            <a:endParaRPr lang="en-US" sz="2400" b="1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" y="3747241"/>
            <a:ext cx="6696075" cy="248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" y="1662852"/>
            <a:ext cx="8093075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箭头连接符 2"/>
          <p:cNvCxnSpPr/>
          <p:nvPr/>
        </p:nvCxnSpPr>
        <p:spPr>
          <a:xfrm>
            <a:off x="5981700" y="2870400"/>
            <a:ext cx="3248025" cy="10764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6317" y="1255421"/>
            <a:ext cx="166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父级</a:t>
            </a:r>
            <a:r>
              <a:rPr lang="zh-CN" altLang="en-US" dirty="0" smtClean="0"/>
              <a:t>组件：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58225" y="2550264"/>
            <a:ext cx="315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右侧的</a:t>
            </a:r>
            <a:r>
              <a:rPr lang="en-US" altLang="zh-CN" dirty="0" smtClean="0"/>
              <a:t>key</a:t>
            </a:r>
            <a:r>
              <a:rPr lang="zh-CN" altLang="en-US" dirty="0" smtClean="0"/>
              <a:t>值必须是父级组件中传过来的下标值，显示的才能是对应下标的内容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055" y="3965521"/>
            <a:ext cx="2446337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直接箭头连接符 42"/>
          <p:cNvCxnSpPr/>
          <p:nvPr/>
        </p:nvCxnSpPr>
        <p:spPr>
          <a:xfrm flipH="1" flipV="1">
            <a:off x="6210300" y="3946895"/>
            <a:ext cx="3019425" cy="4111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7875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Freeform 22"/>
          <p:cNvSpPr>
            <a:spLocks noChangeArrowheads="1"/>
          </p:cNvSpPr>
          <p:nvPr/>
        </p:nvSpPr>
        <p:spPr bwMode="auto">
          <a:xfrm>
            <a:off x="3402899" y="828034"/>
            <a:ext cx="369001" cy="359478"/>
          </a:xfrm>
          <a:custGeom>
            <a:avLst/>
            <a:gdLst>
              <a:gd name="T0" fmla="*/ 230 w 461"/>
              <a:gd name="T1" fmla="*/ 8 h 461"/>
              <a:gd name="T2" fmla="*/ 230 w 461"/>
              <a:gd name="T3" fmla="*/ 8 h 461"/>
              <a:gd name="T4" fmla="*/ 0 w 461"/>
              <a:gd name="T5" fmla="*/ 239 h 461"/>
              <a:gd name="T6" fmla="*/ 230 w 461"/>
              <a:gd name="T7" fmla="*/ 460 h 461"/>
              <a:gd name="T8" fmla="*/ 460 w 461"/>
              <a:gd name="T9" fmla="*/ 230 h 461"/>
              <a:gd name="T10" fmla="*/ 230 w 461"/>
              <a:gd name="T11" fmla="*/ 8 h 461"/>
              <a:gd name="T12" fmla="*/ 230 w 461"/>
              <a:gd name="T13" fmla="*/ 35 h 461"/>
              <a:gd name="T14" fmla="*/ 230 w 461"/>
              <a:gd name="T15" fmla="*/ 35 h 461"/>
              <a:gd name="T16" fmla="*/ 319 w 461"/>
              <a:gd name="T17" fmla="*/ 53 h 461"/>
              <a:gd name="T18" fmla="*/ 291 w 461"/>
              <a:gd name="T19" fmla="*/ 106 h 461"/>
              <a:gd name="T20" fmla="*/ 230 w 461"/>
              <a:gd name="T21" fmla="*/ 97 h 461"/>
              <a:gd name="T22" fmla="*/ 168 w 461"/>
              <a:gd name="T23" fmla="*/ 106 h 461"/>
              <a:gd name="T24" fmla="*/ 141 w 461"/>
              <a:gd name="T25" fmla="*/ 53 h 461"/>
              <a:gd name="T26" fmla="*/ 230 w 461"/>
              <a:gd name="T27" fmla="*/ 35 h 461"/>
              <a:gd name="T28" fmla="*/ 106 w 461"/>
              <a:gd name="T29" fmla="*/ 292 h 461"/>
              <a:gd name="T30" fmla="*/ 106 w 461"/>
              <a:gd name="T31" fmla="*/ 292 h 461"/>
              <a:gd name="T32" fmla="*/ 53 w 461"/>
              <a:gd name="T33" fmla="*/ 327 h 461"/>
              <a:gd name="T34" fmla="*/ 35 w 461"/>
              <a:gd name="T35" fmla="*/ 239 h 461"/>
              <a:gd name="T36" fmla="*/ 53 w 461"/>
              <a:gd name="T37" fmla="*/ 141 h 461"/>
              <a:gd name="T38" fmla="*/ 106 w 461"/>
              <a:gd name="T39" fmla="*/ 167 h 461"/>
              <a:gd name="T40" fmla="*/ 88 w 461"/>
              <a:gd name="T41" fmla="*/ 230 h 461"/>
              <a:gd name="T42" fmla="*/ 106 w 461"/>
              <a:gd name="T43" fmla="*/ 292 h 461"/>
              <a:gd name="T44" fmla="*/ 230 w 461"/>
              <a:gd name="T45" fmla="*/ 433 h 461"/>
              <a:gd name="T46" fmla="*/ 230 w 461"/>
              <a:gd name="T47" fmla="*/ 433 h 461"/>
              <a:gd name="T48" fmla="*/ 141 w 461"/>
              <a:gd name="T49" fmla="*/ 407 h 461"/>
              <a:gd name="T50" fmla="*/ 168 w 461"/>
              <a:gd name="T51" fmla="*/ 354 h 461"/>
              <a:gd name="T52" fmla="*/ 230 w 461"/>
              <a:gd name="T53" fmla="*/ 372 h 461"/>
              <a:gd name="T54" fmla="*/ 291 w 461"/>
              <a:gd name="T55" fmla="*/ 354 h 461"/>
              <a:gd name="T56" fmla="*/ 319 w 461"/>
              <a:gd name="T57" fmla="*/ 407 h 461"/>
              <a:gd name="T58" fmla="*/ 230 w 461"/>
              <a:gd name="T59" fmla="*/ 433 h 461"/>
              <a:gd name="T60" fmla="*/ 230 w 461"/>
              <a:gd name="T61" fmla="*/ 345 h 461"/>
              <a:gd name="T62" fmla="*/ 230 w 461"/>
              <a:gd name="T63" fmla="*/ 345 h 461"/>
              <a:gd name="T64" fmla="*/ 124 w 461"/>
              <a:gd name="T65" fmla="*/ 230 h 461"/>
              <a:gd name="T66" fmla="*/ 230 w 461"/>
              <a:gd name="T67" fmla="*/ 123 h 461"/>
              <a:gd name="T68" fmla="*/ 336 w 461"/>
              <a:gd name="T69" fmla="*/ 230 h 461"/>
              <a:gd name="T70" fmla="*/ 230 w 461"/>
              <a:gd name="T71" fmla="*/ 345 h 461"/>
              <a:gd name="T72" fmla="*/ 354 w 461"/>
              <a:gd name="T73" fmla="*/ 292 h 461"/>
              <a:gd name="T74" fmla="*/ 354 w 461"/>
              <a:gd name="T75" fmla="*/ 292 h 461"/>
              <a:gd name="T76" fmla="*/ 372 w 461"/>
              <a:gd name="T77" fmla="*/ 230 h 461"/>
              <a:gd name="T78" fmla="*/ 354 w 461"/>
              <a:gd name="T79" fmla="*/ 167 h 461"/>
              <a:gd name="T80" fmla="*/ 407 w 461"/>
              <a:gd name="T81" fmla="*/ 141 h 461"/>
              <a:gd name="T82" fmla="*/ 425 w 461"/>
              <a:gd name="T83" fmla="*/ 230 h 461"/>
              <a:gd name="T84" fmla="*/ 407 w 461"/>
              <a:gd name="T85" fmla="*/ 327 h 461"/>
              <a:gd name="T86" fmla="*/ 354 w 461"/>
              <a:gd name="T87" fmla="*/ 29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61" h="461">
                <a:moveTo>
                  <a:pt x="230" y="8"/>
                </a:moveTo>
                <a:lnTo>
                  <a:pt x="230" y="8"/>
                </a:lnTo>
                <a:cubicBezTo>
                  <a:pt x="97" y="8"/>
                  <a:pt x="0" y="106"/>
                  <a:pt x="0" y="239"/>
                </a:cubicBezTo>
                <a:cubicBezTo>
                  <a:pt x="0" y="363"/>
                  <a:pt x="106" y="460"/>
                  <a:pt x="230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0" y="8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56" y="35"/>
                  <a:pt x="291" y="44"/>
                  <a:pt x="319" y="53"/>
                </a:cubicBezTo>
                <a:cubicBezTo>
                  <a:pt x="291" y="106"/>
                  <a:pt x="291" y="106"/>
                  <a:pt x="291" y="106"/>
                </a:cubicBezTo>
                <a:cubicBezTo>
                  <a:pt x="275" y="97"/>
                  <a:pt x="247" y="97"/>
                  <a:pt x="230" y="97"/>
                </a:cubicBezTo>
                <a:cubicBezTo>
                  <a:pt x="203" y="97"/>
                  <a:pt x="185" y="97"/>
                  <a:pt x="168" y="106"/>
                </a:cubicBezTo>
                <a:cubicBezTo>
                  <a:pt x="141" y="53"/>
                  <a:pt x="141" y="53"/>
                  <a:pt x="141" y="53"/>
                </a:cubicBezTo>
                <a:cubicBezTo>
                  <a:pt x="168" y="44"/>
                  <a:pt x="194" y="35"/>
                  <a:pt x="230" y="35"/>
                </a:cubicBezTo>
                <a:close/>
                <a:moveTo>
                  <a:pt x="106" y="292"/>
                </a:moveTo>
                <a:lnTo>
                  <a:pt x="106" y="292"/>
                </a:lnTo>
                <a:cubicBezTo>
                  <a:pt x="53" y="327"/>
                  <a:pt x="53" y="327"/>
                  <a:pt x="53" y="327"/>
                </a:cubicBezTo>
                <a:cubicBezTo>
                  <a:pt x="35" y="301"/>
                  <a:pt x="35" y="265"/>
                  <a:pt x="35" y="239"/>
                </a:cubicBezTo>
                <a:cubicBezTo>
                  <a:pt x="26" y="204"/>
                  <a:pt x="35" y="167"/>
                  <a:pt x="53" y="141"/>
                </a:cubicBezTo>
                <a:cubicBezTo>
                  <a:pt x="106" y="167"/>
                  <a:pt x="106" y="167"/>
                  <a:pt x="106" y="167"/>
                </a:cubicBezTo>
                <a:cubicBezTo>
                  <a:pt x="97" y="185"/>
                  <a:pt x="88" y="212"/>
                  <a:pt x="88" y="230"/>
                </a:cubicBezTo>
                <a:cubicBezTo>
                  <a:pt x="88" y="257"/>
                  <a:pt x="97" y="274"/>
                  <a:pt x="106" y="292"/>
                </a:cubicBezTo>
                <a:close/>
                <a:moveTo>
                  <a:pt x="230" y="433"/>
                </a:moveTo>
                <a:lnTo>
                  <a:pt x="230" y="433"/>
                </a:lnTo>
                <a:cubicBezTo>
                  <a:pt x="194" y="433"/>
                  <a:pt x="168" y="425"/>
                  <a:pt x="141" y="407"/>
                </a:cubicBezTo>
                <a:cubicBezTo>
                  <a:pt x="168" y="354"/>
                  <a:pt x="168" y="354"/>
                  <a:pt x="168" y="354"/>
                </a:cubicBezTo>
                <a:cubicBezTo>
                  <a:pt x="185" y="363"/>
                  <a:pt x="203" y="372"/>
                  <a:pt x="230" y="372"/>
                </a:cubicBezTo>
                <a:cubicBezTo>
                  <a:pt x="247" y="372"/>
                  <a:pt x="275" y="363"/>
                  <a:pt x="291" y="354"/>
                </a:cubicBezTo>
                <a:cubicBezTo>
                  <a:pt x="319" y="407"/>
                  <a:pt x="319" y="407"/>
                  <a:pt x="319" y="407"/>
                </a:cubicBezTo>
                <a:cubicBezTo>
                  <a:pt x="291" y="425"/>
                  <a:pt x="266" y="433"/>
                  <a:pt x="230" y="433"/>
                </a:cubicBezTo>
                <a:close/>
                <a:moveTo>
                  <a:pt x="230" y="345"/>
                </a:moveTo>
                <a:lnTo>
                  <a:pt x="230" y="345"/>
                </a:lnTo>
                <a:cubicBezTo>
                  <a:pt x="168" y="345"/>
                  <a:pt x="124" y="292"/>
                  <a:pt x="124" y="230"/>
                </a:cubicBezTo>
                <a:cubicBezTo>
                  <a:pt x="124" y="167"/>
                  <a:pt x="168" y="123"/>
                  <a:pt x="230" y="123"/>
                </a:cubicBezTo>
                <a:cubicBezTo>
                  <a:pt x="291" y="123"/>
                  <a:pt x="336" y="167"/>
                  <a:pt x="336" y="230"/>
                </a:cubicBezTo>
                <a:cubicBezTo>
                  <a:pt x="336" y="292"/>
                  <a:pt x="291" y="345"/>
                  <a:pt x="230" y="345"/>
                </a:cubicBezTo>
                <a:close/>
                <a:moveTo>
                  <a:pt x="354" y="292"/>
                </a:moveTo>
                <a:lnTo>
                  <a:pt x="354" y="292"/>
                </a:lnTo>
                <a:cubicBezTo>
                  <a:pt x="363" y="274"/>
                  <a:pt x="372" y="257"/>
                  <a:pt x="372" y="230"/>
                </a:cubicBezTo>
                <a:cubicBezTo>
                  <a:pt x="372" y="212"/>
                  <a:pt x="363" y="185"/>
                  <a:pt x="354" y="167"/>
                </a:cubicBezTo>
                <a:cubicBezTo>
                  <a:pt x="407" y="141"/>
                  <a:pt x="407" y="141"/>
                  <a:pt x="407" y="141"/>
                </a:cubicBezTo>
                <a:cubicBezTo>
                  <a:pt x="416" y="167"/>
                  <a:pt x="425" y="195"/>
                  <a:pt x="425" y="230"/>
                </a:cubicBezTo>
                <a:cubicBezTo>
                  <a:pt x="425" y="265"/>
                  <a:pt x="416" y="292"/>
                  <a:pt x="407" y="327"/>
                </a:cubicBezTo>
                <a:lnTo>
                  <a:pt x="354" y="2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7145" tIns="8573" rIns="17145" bIns="8573" anchor="ctr"/>
          <a:lstStyle/>
          <a:p>
            <a:pPr>
              <a:defRPr/>
            </a:pPr>
            <a:endParaRPr lang="en-US" sz="900" dirty="0">
              <a:cs typeface="+mn-ea"/>
              <a:sym typeface="+mn-lt"/>
            </a:endParaRPr>
          </a:p>
        </p:txBody>
      </p:sp>
      <p:sp>
        <p:nvSpPr>
          <p:cNvPr id="22" name="TextBox 49"/>
          <p:cNvSpPr txBox="1"/>
          <p:nvPr/>
        </p:nvSpPr>
        <p:spPr>
          <a:xfrm>
            <a:off x="1227227" y="827393"/>
            <a:ext cx="7013610" cy="393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400" b="1" dirty="0" smtClean="0">
                <a:solidFill>
                  <a:schemeClr val="tx2"/>
                </a:solidFill>
                <a:cs typeface="+mn-ea"/>
                <a:sym typeface="+mn-lt"/>
              </a:rPr>
              <a:t>      底部导航栏</a:t>
            </a:r>
            <a:endParaRPr 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3" name="TextBox 50"/>
          <p:cNvSpPr txBox="1"/>
          <p:nvPr/>
        </p:nvSpPr>
        <p:spPr>
          <a:xfrm>
            <a:off x="1153108" y="530259"/>
            <a:ext cx="4378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accent1"/>
                </a:solidFill>
                <a:cs typeface="+mn-ea"/>
                <a:sym typeface="+mn-lt"/>
              </a:rPr>
              <a:t>三目运算</a:t>
            </a:r>
            <a:endParaRPr lang="en-US" sz="1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4" name="Rectangle 51"/>
          <p:cNvSpPr/>
          <p:nvPr/>
        </p:nvSpPr>
        <p:spPr>
          <a:xfrm>
            <a:off x="935907" y="559459"/>
            <a:ext cx="70970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58" y="3927475"/>
            <a:ext cx="4764882" cy="160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04925" y="3453368"/>
            <a:ext cx="139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</a:rPr>
              <a:t>数据结构：</a:t>
            </a:r>
            <a:endParaRPr lang="zh-CN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1" y="1220834"/>
            <a:ext cx="8489950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53274" y="3453368"/>
            <a:ext cx="36766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         之前更换底部导航栏的条件是通过判断下标是否对应来实现的，结果发现实现不了，然后就通过判断当前的路由路径是否对应，结果是第二种方法是正确的</a:t>
            </a:r>
            <a:endParaRPr lang="zh-CN" altLang="en-US" sz="1600" dirty="0"/>
          </a:p>
        </p:txBody>
      </p:sp>
      <p:cxnSp>
        <p:nvCxnSpPr>
          <p:cNvPr id="5" name="直接箭头连接符 4"/>
          <p:cNvCxnSpPr>
            <a:stCxn id="2" idx="0"/>
          </p:cNvCxnSpPr>
          <p:nvPr/>
        </p:nvCxnSpPr>
        <p:spPr>
          <a:xfrm flipH="1" flipV="1">
            <a:off x="5314952" y="2120152"/>
            <a:ext cx="3676648" cy="13332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6601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49"/>
          <p:cNvSpPr txBox="1"/>
          <p:nvPr/>
        </p:nvSpPr>
        <p:spPr>
          <a:xfrm>
            <a:off x="1006877" y="676764"/>
            <a:ext cx="7013610" cy="393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400" dirty="0">
                <a:solidFill>
                  <a:schemeClr val="tx2"/>
                </a:solidFill>
                <a:cs typeface="+mn-ea"/>
                <a:sym typeface="+mn-lt"/>
              </a:rPr>
              <a:t>弹出框</a:t>
            </a:r>
            <a:endParaRPr lang="en-US" sz="24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9" name="Rectangle 51"/>
          <p:cNvSpPr/>
          <p:nvPr/>
        </p:nvSpPr>
        <p:spPr>
          <a:xfrm>
            <a:off x="935907" y="559459"/>
            <a:ext cx="70970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453" y="654356"/>
            <a:ext cx="2624404" cy="228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334" y="1243284"/>
            <a:ext cx="2953142" cy="849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312" y="3713864"/>
            <a:ext cx="3038741" cy="197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54" y="2124777"/>
            <a:ext cx="3444875" cy="317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3" y="5391618"/>
            <a:ext cx="8128436" cy="1199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97889" y="504153"/>
            <a:ext cx="1995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先引入</a:t>
            </a:r>
            <a:r>
              <a:rPr lang="en-US" altLang="zh-CN" dirty="0" err="1" smtClean="0"/>
              <a:t>vant</a:t>
            </a:r>
            <a:r>
              <a:rPr lang="zh-CN" altLang="en-US" dirty="0" smtClean="0"/>
              <a:t>组件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60002" y="1613085"/>
            <a:ext cx="208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配置和注册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42615" y="3713864"/>
            <a:ext cx="176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在注册过的组件中写入内容</a:t>
            </a:r>
            <a:endParaRPr lang="zh-CN" alt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478" y="3028192"/>
            <a:ext cx="4244975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18721" y="2495550"/>
            <a:ext cx="102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测试</a:t>
            </a:r>
            <a:endParaRPr lang="zh-CN" altLang="en-US" dirty="0"/>
          </a:p>
        </p:txBody>
      </p:sp>
      <p:cxnSp>
        <p:nvCxnSpPr>
          <p:cNvPr id="7" name="直接箭头连接符 6"/>
          <p:cNvCxnSpPr>
            <a:stCxn id="3" idx="0"/>
          </p:cNvCxnSpPr>
          <p:nvPr/>
        </p:nvCxnSpPr>
        <p:spPr>
          <a:xfrm flipV="1">
            <a:off x="6704740" y="873484"/>
            <a:ext cx="1225713" cy="7396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4" idx="1"/>
            <a:endCxn id="1030" idx="0"/>
          </p:cNvCxnSpPr>
          <p:nvPr/>
        </p:nvCxnSpPr>
        <p:spPr>
          <a:xfrm flipH="1">
            <a:off x="4118721" y="4037030"/>
            <a:ext cx="823894" cy="1354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3" idx="2"/>
            <a:endCxn id="1031" idx="1"/>
          </p:cNvCxnSpPr>
          <p:nvPr/>
        </p:nvCxnSpPr>
        <p:spPr>
          <a:xfrm>
            <a:off x="6704740" y="1982417"/>
            <a:ext cx="1044738" cy="12323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3" idx="2"/>
            <a:endCxn id="1028" idx="1"/>
          </p:cNvCxnSpPr>
          <p:nvPr/>
        </p:nvCxnSpPr>
        <p:spPr>
          <a:xfrm>
            <a:off x="6704740" y="1982417"/>
            <a:ext cx="1718572" cy="27178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2" idx="2"/>
            <a:endCxn id="1027" idx="0"/>
          </p:cNvCxnSpPr>
          <p:nvPr/>
        </p:nvCxnSpPr>
        <p:spPr>
          <a:xfrm flipH="1">
            <a:off x="4118905" y="873485"/>
            <a:ext cx="1476571" cy="3697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2686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自定义 642">
      <a:dk1>
        <a:srgbClr val="242424"/>
      </a:dk1>
      <a:lt1>
        <a:srgbClr val="FFFFFF"/>
      </a:lt1>
      <a:dk2>
        <a:srgbClr val="242424"/>
      </a:dk2>
      <a:lt2>
        <a:srgbClr val="FFFFFF"/>
      </a:lt2>
      <a:accent1>
        <a:srgbClr val="19B49B"/>
      </a:accent1>
      <a:accent2>
        <a:srgbClr val="339FD5"/>
      </a:accent2>
      <a:accent3>
        <a:srgbClr val="19B49B"/>
      </a:accent3>
      <a:accent4>
        <a:srgbClr val="339FD5"/>
      </a:accent4>
      <a:accent5>
        <a:srgbClr val="19B49B"/>
      </a:accent5>
      <a:accent6>
        <a:srgbClr val="339FD5"/>
      </a:accent6>
      <a:hlink>
        <a:srgbClr val="F33B48"/>
      </a:hlink>
      <a:folHlink>
        <a:srgbClr val="FFC000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Theme">
  <a:themeElements>
    <a:clrScheme name="自定义 1019">
      <a:dk1>
        <a:srgbClr val="737572"/>
      </a:dk1>
      <a:lt1>
        <a:sysClr val="window" lastClr="FFFFFF"/>
      </a:lt1>
      <a:dk2>
        <a:srgbClr val="445469"/>
      </a:dk2>
      <a:lt2>
        <a:srgbClr val="FFFFFF"/>
      </a:lt2>
      <a:accent1>
        <a:srgbClr val="FB4D52"/>
      </a:accent1>
      <a:accent2>
        <a:srgbClr val="445469"/>
      </a:accent2>
      <a:accent3>
        <a:srgbClr val="FB4D52"/>
      </a:accent3>
      <a:accent4>
        <a:srgbClr val="445469"/>
      </a:accent4>
      <a:accent5>
        <a:srgbClr val="FB4D52"/>
      </a:accent5>
      <a:accent6>
        <a:srgbClr val="445469"/>
      </a:accent6>
      <a:hlink>
        <a:srgbClr val="1E9272"/>
      </a:hlink>
      <a:folHlink>
        <a:srgbClr val="32FFBF"/>
      </a:folHlink>
    </a:clrScheme>
    <a:fontScheme name="自定义 10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1658</TotalTime>
  <Words>660</Words>
  <Application>Microsoft Office PowerPoint</Application>
  <PresentationFormat>自定义</PresentationFormat>
  <Paragraphs>72</Paragraphs>
  <Slides>12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14" baseType="lpstr">
      <vt:lpstr>Office Theme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123</dc:creator>
  <cp:lastModifiedBy>dell</cp:lastModifiedBy>
  <cp:revision>52</cp:revision>
  <dcterms:created xsi:type="dcterms:W3CDTF">2016-12-13T08:41:51Z</dcterms:created>
  <dcterms:modified xsi:type="dcterms:W3CDTF">2019-11-14T08:46:34Z</dcterms:modified>
</cp:coreProperties>
</file>